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E01C-6E8C-4BFC-84B8-2F2B158F0F33}">
      <dgm:prSet phldrT="[Text]"/>
      <dgm:spPr/>
      <dgm:t>
        <a:bodyPr/>
        <a:lstStyle/>
        <a:p>
          <a:r>
            <a:rPr lang="en-US" dirty="0" smtClean="0"/>
            <a:t>Prosecutor</a:t>
          </a:r>
          <a:endParaRPr lang="en-US" dirty="0"/>
        </a:p>
      </dgm:t>
    </dgm:pt>
    <dgm:pt modelId="{D3855964-CD66-4C72-8C27-6A4392862EEA}" type="sibTrans" cxnId="{6FC27DE5-882A-4E06-8C38-5C1251236E74}">
      <dgm:prSet/>
      <dgm:spPr/>
      <dgm:t>
        <a:bodyPr/>
        <a:lstStyle/>
        <a:p>
          <a:endParaRPr lang="en-US"/>
        </a:p>
      </dgm:t>
    </dgm:pt>
    <dgm:pt modelId="{00840D37-0CC8-48F5-AEE0-2E96C60B8637}" type="parTrans" cxnId="{6FC27DE5-882A-4E06-8C38-5C1251236E74}">
      <dgm:prSet/>
      <dgm:spPr/>
      <dgm:t>
        <a:bodyPr/>
        <a:lstStyle/>
        <a:p>
          <a:endParaRPr lang="en-US"/>
        </a:p>
      </dgm:t>
    </dgm:pt>
    <dgm:pt modelId="{6AFFCC44-A296-4BCF-8268-9BE428923E4E}">
      <dgm:prSet phldrT="[Text]"/>
      <dgm:spPr/>
      <dgm:t>
        <a:bodyPr/>
        <a:lstStyle/>
        <a:p>
          <a:r>
            <a:rPr lang="en-US" dirty="0" smtClean="0"/>
            <a:t>Treatment Coordinator</a:t>
          </a:r>
          <a:endParaRPr lang="en-US" dirty="0"/>
        </a:p>
      </dgm:t>
    </dgm:pt>
    <dgm:pt modelId="{7195DDB3-2636-4924-A1FA-93D84BF161ED}">
      <dgm:prSet phldrT="[Text]"/>
      <dgm:spPr/>
      <dgm:t>
        <a:bodyPr/>
        <a:lstStyle/>
        <a:p>
          <a:r>
            <a:rPr lang="en-US" dirty="0" smtClean="0"/>
            <a:t>Case Manager,</a:t>
          </a:r>
          <a:endParaRPr lang="en-US" dirty="0"/>
        </a:p>
      </dgm:t>
    </dgm:pt>
    <dgm:pt modelId="{30119DD6-4A00-4A10-B7B4-55F0ED8C9470}">
      <dgm:prSet phldrT="[Text]"/>
      <dgm:spPr/>
      <dgm:t>
        <a:bodyPr/>
        <a:lstStyle/>
        <a:p>
          <a:r>
            <a:rPr lang="en-US" dirty="0" smtClean="0"/>
            <a:t>Coordinator</a:t>
          </a:r>
          <a:endParaRPr lang="en-US" dirty="0"/>
        </a:p>
      </dgm:t>
    </dgm:pt>
    <dgm:pt modelId="{0E1E652C-09D4-4D5A-BD24-D7DFA329AF66}" type="sibTrans" cxnId="{61FD69FE-2F9E-4577-B47E-A6A5D1497AF5}">
      <dgm:prSet/>
      <dgm:spPr/>
      <dgm:t>
        <a:bodyPr/>
        <a:lstStyle/>
        <a:p>
          <a:endParaRPr lang="en-US"/>
        </a:p>
      </dgm:t>
    </dgm:pt>
    <dgm:pt modelId="{0FD0EE64-5EB9-44F7-90A8-4E6D41C91FEE}" type="parTrans" cxnId="{61FD69FE-2F9E-4577-B47E-A6A5D1497AF5}">
      <dgm:prSet/>
      <dgm:spPr/>
      <dgm:t>
        <a:bodyPr/>
        <a:lstStyle/>
        <a:p>
          <a:endParaRPr lang="en-US"/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endParaRPr lang="en-US"/>
        </a:p>
      </dgm:t>
    </dgm:pt>
    <dgm:pt modelId="{6F8CB09A-5B97-4489-B234-3CFC59C6C431}" type="parTrans" cxnId="{F79FFE32-EA6D-460F-8E9A-1FEC9C1933E9}">
      <dgm:prSet/>
      <dgm:spPr/>
      <dgm:t>
        <a:bodyPr/>
        <a:lstStyle/>
        <a:p>
          <a:endParaRPr lang="en-US"/>
        </a:p>
      </dgm:t>
    </dgm:pt>
    <dgm:pt modelId="{46DF43C4-E1E0-474E-B053-666837E018D6}">
      <dgm:prSet phldrT="[Text]"/>
      <dgm:spPr/>
      <dgm:t>
        <a:bodyPr/>
        <a:lstStyle/>
        <a:p>
          <a:r>
            <a:rPr lang="en-US" dirty="0" smtClean="0"/>
            <a:t>Superior Court Judge</a:t>
          </a:r>
          <a:endParaRPr lang="en-US" dirty="0"/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20A7B0B7-C75F-42F2-98AC-F80284E87F67}">
      <dgm:prSet phldrT="[Text]"/>
      <dgm:spPr/>
      <dgm:t>
        <a:bodyPr/>
        <a:lstStyle/>
        <a:p>
          <a:r>
            <a:rPr lang="en-US" dirty="0" smtClean="0"/>
            <a:t>Lab Technician</a:t>
          </a:r>
          <a:endParaRPr lang="en-US" dirty="0"/>
        </a:p>
      </dgm:t>
    </dgm:pt>
    <dgm:pt modelId="{CCC7E2FF-EB72-4D81-8C5B-FAE8A75F9766}" type="parTrans" cxnId="{E916005C-E575-46E2-8A23-06B6E6774009}">
      <dgm:prSet/>
      <dgm:spPr/>
      <dgm:t>
        <a:bodyPr/>
        <a:lstStyle/>
        <a:p>
          <a:endParaRPr lang="en-US"/>
        </a:p>
      </dgm:t>
    </dgm:pt>
    <dgm:pt modelId="{32BB0074-4B6B-40AF-A28F-0A87D8F3665B}" type="sibTrans" cxnId="{E916005C-E575-46E2-8A23-06B6E6774009}">
      <dgm:prSet/>
      <dgm:spPr/>
      <dgm:t>
        <a:bodyPr/>
        <a:lstStyle/>
        <a:p>
          <a:endParaRPr lang="en-US"/>
        </a:p>
      </dgm:t>
    </dgm:pt>
    <dgm:pt modelId="{85F2806B-1D83-4FB6-AEEA-1A9EF7789139}">
      <dgm:prSet phldrT="[Text]"/>
      <dgm:spPr/>
      <dgm:t>
        <a:bodyPr/>
        <a:lstStyle/>
        <a:p>
          <a:r>
            <a:rPr lang="en-US" dirty="0" smtClean="0"/>
            <a:t>Law Enforcement</a:t>
          </a:r>
          <a:endParaRPr lang="en-US" dirty="0"/>
        </a:p>
      </dgm:t>
    </dgm:pt>
    <dgm:pt modelId="{EF45451B-D197-4F5B-824E-843DF22CD91D}" type="parTrans" cxnId="{7E3531F8-C96B-48CA-BAB3-19D0B5394E5E}">
      <dgm:prSet/>
      <dgm:spPr/>
      <dgm:t>
        <a:bodyPr/>
        <a:lstStyle/>
        <a:p>
          <a:endParaRPr lang="en-US"/>
        </a:p>
      </dgm:t>
    </dgm:pt>
    <dgm:pt modelId="{EABD5D34-E43A-4CBB-9A7C-BC903C842BEE}" type="sibTrans" cxnId="{7E3531F8-C96B-48CA-BAB3-19D0B5394E5E}">
      <dgm:prSet/>
      <dgm:spPr/>
      <dgm:t>
        <a:bodyPr/>
        <a:lstStyle/>
        <a:p>
          <a:endParaRPr lang="en-US"/>
        </a:p>
      </dgm:t>
    </dgm:pt>
    <dgm:pt modelId="{81B2CF07-B2B9-4EF2-BC6C-3EAE22BC5C4E}">
      <dgm:prSet phldrT="[Text]"/>
      <dgm:spPr/>
      <dgm:t>
        <a:bodyPr/>
        <a:lstStyle/>
        <a:p>
          <a:r>
            <a:rPr lang="en-US" dirty="0" smtClean="0"/>
            <a:t>Surveillance 1</a:t>
          </a:r>
          <a:endParaRPr lang="en-US" dirty="0"/>
        </a:p>
      </dgm:t>
    </dgm:pt>
    <dgm:pt modelId="{2DE99866-9EEC-45CA-A4FD-9C85DB3F1B36}" type="parTrans" cxnId="{0D0184BA-99B8-47DA-B6C8-97E97D00DFA2}">
      <dgm:prSet/>
      <dgm:spPr/>
      <dgm:t>
        <a:bodyPr/>
        <a:lstStyle/>
        <a:p>
          <a:endParaRPr lang="en-US"/>
        </a:p>
      </dgm:t>
    </dgm:pt>
    <dgm:pt modelId="{56AAA74A-B008-4C00-98E3-37CB0620EF63}" type="sibTrans" cxnId="{0D0184BA-99B8-47DA-B6C8-97E97D00DFA2}">
      <dgm:prSet/>
      <dgm:spPr/>
      <dgm:t>
        <a:bodyPr/>
        <a:lstStyle/>
        <a:p>
          <a:endParaRPr lang="en-US"/>
        </a:p>
      </dgm:t>
    </dgm:pt>
    <dgm:pt modelId="{99393BA8-908A-4E55-92E8-087B3F263D51}">
      <dgm:prSet phldrT="[Text]"/>
      <dgm:spPr/>
      <dgm:t>
        <a:bodyPr/>
        <a:lstStyle/>
        <a:p>
          <a:r>
            <a:rPr lang="en-US" dirty="0" smtClean="0"/>
            <a:t>Surveillance</a:t>
          </a:r>
          <a:endParaRPr lang="en-US" dirty="0"/>
        </a:p>
      </dgm:t>
    </dgm:pt>
    <dgm:pt modelId="{FF710ACE-A295-409F-9394-F9B97FC67CE6}" type="parTrans" cxnId="{72B8CC88-D42D-4E3F-B41D-6B2B38585FFD}">
      <dgm:prSet/>
      <dgm:spPr/>
      <dgm:t>
        <a:bodyPr/>
        <a:lstStyle/>
        <a:p>
          <a:endParaRPr lang="en-US"/>
        </a:p>
      </dgm:t>
    </dgm:pt>
    <dgm:pt modelId="{D82D56F4-EFC8-4E0F-B772-166FADCFE398}" type="sibTrans" cxnId="{72B8CC88-D42D-4E3F-B41D-6B2B38585FFD}">
      <dgm:prSet/>
      <dgm:spPr/>
      <dgm:t>
        <a:bodyPr/>
        <a:lstStyle/>
        <a:p>
          <a:endParaRPr lang="en-US"/>
        </a:p>
      </dgm:t>
    </dgm:pt>
    <dgm:pt modelId="{AA4D8B31-426E-4B8E-B3FA-DA37050AE906}">
      <dgm:prSet phldrT="[Text]"/>
      <dgm:spPr/>
      <dgm:t>
        <a:bodyPr/>
        <a:lstStyle/>
        <a:p>
          <a:r>
            <a:rPr lang="en-US" dirty="0" smtClean="0"/>
            <a:t>Public Defender</a:t>
          </a:r>
        </a:p>
      </dgm:t>
    </dgm:pt>
    <dgm:pt modelId="{FC86BA3A-6941-42C2-BED9-95BF49EFF6D2}" type="parTrans" cxnId="{B5FB4DA7-2AA3-4E60-94C8-6022A95355F3}">
      <dgm:prSet/>
      <dgm:spPr/>
      <dgm:t>
        <a:bodyPr/>
        <a:lstStyle/>
        <a:p>
          <a:endParaRPr lang="en-US"/>
        </a:p>
      </dgm:t>
    </dgm:pt>
    <dgm:pt modelId="{D3B8343E-C63A-41CF-954E-9C9D8486928A}" type="sibTrans" cxnId="{B5FB4DA7-2AA3-4E60-94C8-6022A95355F3}">
      <dgm:prSet/>
      <dgm:spPr/>
      <dgm:t>
        <a:bodyPr/>
        <a:lstStyle/>
        <a:p>
          <a:endParaRPr lang="en-US"/>
        </a:p>
      </dgm:t>
    </dgm:pt>
    <dgm:pt modelId="{87ACFC1D-A251-4D1D-8D73-9815F1C8F08E}">
      <dgm:prSet phldrT="[Text]"/>
      <dgm:spPr/>
      <dgm:t>
        <a:bodyPr/>
        <a:lstStyle/>
        <a:p>
          <a:r>
            <a:rPr lang="en-US" dirty="0" smtClean="0"/>
            <a:t>Probation</a:t>
          </a:r>
        </a:p>
      </dgm:t>
    </dgm:pt>
    <dgm:pt modelId="{4302BD91-AE89-4E49-9A35-EE94BDB4ABEC}" type="parTrans" cxnId="{89256F4E-E393-46E6-A80C-7FD3A81A4115}">
      <dgm:prSet/>
      <dgm:spPr/>
      <dgm:t>
        <a:bodyPr/>
        <a:lstStyle/>
        <a:p>
          <a:endParaRPr lang="en-US"/>
        </a:p>
      </dgm:t>
    </dgm:pt>
    <dgm:pt modelId="{F70523E1-DB6E-416C-AE5F-A1B03AD0E5FB}" type="sibTrans" cxnId="{89256F4E-E393-46E6-A80C-7FD3A81A4115}">
      <dgm:prSet/>
      <dgm:spPr/>
      <dgm:t>
        <a:bodyPr/>
        <a:lstStyle/>
        <a:p>
          <a:endParaRPr lang="en-US"/>
        </a:p>
      </dgm:t>
    </dgm:pt>
    <dgm:pt modelId="{1BB70369-E4FF-4BB0-9E3D-B19CF578F9FA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B9FB28BD-3A95-4C8E-BF3C-59E2FD24F6AC}" type="parTrans" cxnId="{FF23E5F2-FBED-4923-BCE9-719B77D5ED26}">
      <dgm:prSet/>
      <dgm:spPr/>
      <dgm:t>
        <a:bodyPr/>
        <a:lstStyle/>
        <a:p>
          <a:endParaRPr lang="en-US"/>
        </a:p>
      </dgm:t>
    </dgm:pt>
    <dgm:pt modelId="{001C7784-E4A1-49F3-8560-7F4AE02D9999}" type="sibTrans" cxnId="{FF23E5F2-FBED-4923-BCE9-719B77D5ED26}">
      <dgm:prSet/>
      <dgm:spPr/>
      <dgm:t>
        <a:bodyPr/>
        <a:lstStyle/>
        <a:p>
          <a:endParaRPr lang="en-US"/>
        </a:p>
      </dgm:t>
    </dgm:pt>
    <dgm:pt modelId="{89B2C94C-8050-4B4F-BF3B-782C20CE72CC}">
      <dgm:prSet phldrT="[Text]"/>
      <dgm:spPr/>
      <dgm:t>
        <a:bodyPr/>
        <a:lstStyle/>
        <a:p>
          <a:r>
            <a:rPr lang="en-US" dirty="0" err="1" smtClean="0"/>
            <a:t>Tx</a:t>
          </a:r>
          <a:r>
            <a:rPr lang="en-US" dirty="0" smtClean="0"/>
            <a:t> Case Manager</a:t>
          </a:r>
          <a:endParaRPr lang="en-US" dirty="0"/>
        </a:p>
      </dgm:t>
    </dgm:pt>
    <dgm:pt modelId="{0205B61D-6AA7-4190-B27E-21FE427E2F9C}" type="parTrans" cxnId="{0040EA7B-3865-4162-BDEF-A9880CAF2F01}">
      <dgm:prSet/>
      <dgm:spPr/>
      <dgm:t>
        <a:bodyPr/>
        <a:lstStyle/>
        <a:p>
          <a:endParaRPr lang="en-US"/>
        </a:p>
      </dgm:t>
    </dgm:pt>
    <dgm:pt modelId="{5F7E55F3-193F-4485-BA45-853DC04B7CB2}" type="sibTrans" cxnId="{0040EA7B-3865-4162-BDEF-A9880CAF2F01}">
      <dgm:prSet/>
      <dgm:spPr/>
      <dgm:t>
        <a:bodyPr/>
        <a:lstStyle/>
        <a:p>
          <a:endParaRPr lang="en-US"/>
        </a:p>
      </dgm:t>
    </dgm:pt>
    <dgm:pt modelId="{29D9F4D5-60D6-4F86-BD2E-2881C80C60AF}">
      <dgm:prSet phldrT="[Text]"/>
      <dgm:spPr/>
      <dgm:t>
        <a:bodyPr/>
        <a:lstStyle/>
        <a:p>
          <a:r>
            <a:rPr lang="en-US" dirty="0" smtClean="0"/>
            <a:t>Treatment</a:t>
          </a:r>
        </a:p>
      </dgm:t>
    </dgm:pt>
    <dgm:pt modelId="{D4F51DC4-C623-453E-960B-D780BB3D57A7}" type="parTrans" cxnId="{AC0524FE-A8C2-436B-9988-FE7C9132985D}">
      <dgm:prSet/>
      <dgm:spPr/>
      <dgm:t>
        <a:bodyPr/>
        <a:lstStyle/>
        <a:p>
          <a:endParaRPr lang="en-US"/>
        </a:p>
      </dgm:t>
    </dgm:pt>
    <dgm:pt modelId="{981989DF-A175-4DF9-ADB5-830F343335E6}" type="sibTrans" cxnId="{AC0524FE-A8C2-436B-9988-FE7C9132985D}">
      <dgm:prSet/>
      <dgm:spPr/>
      <dgm:t>
        <a:bodyPr/>
        <a:lstStyle/>
        <a:p>
          <a:endParaRPr lang="en-US"/>
        </a:p>
      </dgm:t>
    </dgm:pt>
    <dgm:pt modelId="{EA028BAB-92D9-4AA2-A18F-7D90113B9D41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0F8AE-8071-4B93-B4C3-532E378E8CD5}" type="pres">
      <dgm:prSet presAssocID="{FB72F23D-AC18-4B5E-B7C9-27E3F32BF8B6}" presName="hierFlow" presStyleCnt="0"/>
      <dgm:spPr/>
      <dgm:t>
        <a:bodyPr/>
        <a:lstStyle/>
        <a:p>
          <a:endParaRPr lang="en-US"/>
        </a:p>
      </dgm:t>
    </dgm:pt>
    <dgm:pt modelId="{D2F8BB41-5AD6-4F3D-8027-69A4705713C4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7AE1A4-1770-4531-8B9B-65A8B790F1D9}" type="pres">
      <dgm:prSet presAssocID="{46DF43C4-E1E0-474E-B053-666837E018D6}" presName="Name14" presStyleCnt="0"/>
      <dgm:spPr/>
      <dgm:t>
        <a:bodyPr/>
        <a:lstStyle/>
        <a:p>
          <a:endParaRPr lang="en-US"/>
        </a:p>
      </dgm:t>
    </dgm:pt>
    <dgm:pt modelId="{36E3C362-FDA0-420E-9E2E-E922E4D7E853}" type="pres">
      <dgm:prSet presAssocID="{46DF43C4-E1E0-474E-B053-666837E018D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A77A11-773F-4E13-B987-04030DD922FB}" type="pres">
      <dgm:prSet presAssocID="{46DF43C4-E1E0-474E-B053-666837E018D6}" presName="hierChild2" presStyleCnt="0"/>
      <dgm:spPr/>
      <dgm:t>
        <a:bodyPr/>
        <a:lstStyle/>
        <a:p>
          <a:endParaRPr lang="en-US"/>
        </a:p>
      </dgm:t>
    </dgm:pt>
    <dgm:pt modelId="{9202C629-5C7E-43AC-BE8F-D95BE0BAE4CC}" type="pres">
      <dgm:prSet presAssocID="{E1534136-FFBC-4188-8306-0FEC00941F00}" presName="Name19" presStyleLbl="parChTrans1D2" presStyleIdx="0" presStyleCnt="1"/>
      <dgm:spPr/>
      <dgm:t>
        <a:bodyPr/>
        <a:lstStyle/>
        <a:p>
          <a:endParaRPr lang="en-US"/>
        </a:p>
      </dgm:t>
    </dgm:pt>
    <dgm:pt modelId="{EF12D850-0F6F-4C5F-9BB9-CBDBB4A31FC9}" type="pres">
      <dgm:prSet presAssocID="{30119DD6-4A00-4A10-B7B4-55F0ED8C9470}" presName="Name21" presStyleCnt="0"/>
      <dgm:spPr/>
      <dgm:t>
        <a:bodyPr/>
        <a:lstStyle/>
        <a:p>
          <a:endParaRPr lang="en-US"/>
        </a:p>
      </dgm:t>
    </dgm:pt>
    <dgm:pt modelId="{354FE6F6-4EB9-4B94-9CF3-7071570DAE23}" type="pres">
      <dgm:prSet presAssocID="{30119DD6-4A00-4A10-B7B4-55F0ED8C9470}" presName="level2Shape" presStyleLbl="node2" presStyleIdx="0" presStyleCnt="1"/>
      <dgm:spPr/>
      <dgm:t>
        <a:bodyPr/>
        <a:lstStyle/>
        <a:p>
          <a:endParaRPr lang="en-US"/>
        </a:p>
      </dgm:t>
    </dgm:pt>
    <dgm:pt modelId="{31A50ECC-EC3F-41A6-8E44-632DBF45C3A0}" type="pres">
      <dgm:prSet presAssocID="{30119DD6-4A00-4A10-B7B4-55F0ED8C9470}" presName="hierChild3" presStyleCnt="0"/>
      <dgm:spPr/>
      <dgm:t>
        <a:bodyPr/>
        <a:lstStyle/>
        <a:p>
          <a:endParaRPr lang="en-US"/>
        </a:p>
      </dgm:t>
    </dgm:pt>
    <dgm:pt modelId="{A7D83D3E-5255-4F48-957B-C6F33A154C53}" type="pres">
      <dgm:prSet presAssocID="{6F8CB09A-5B97-4489-B234-3CFC59C6C431}" presName="Name19" presStyleLbl="parChTrans1D3" presStyleIdx="0" presStyleCnt="8"/>
      <dgm:spPr/>
      <dgm:t>
        <a:bodyPr/>
        <a:lstStyle/>
        <a:p>
          <a:endParaRPr lang="en-US"/>
        </a:p>
      </dgm:t>
    </dgm:pt>
    <dgm:pt modelId="{6E3125EC-E6A8-4865-B2E8-A0EEF996BAE9}" type="pres">
      <dgm:prSet presAssocID="{7195DDB3-2636-4924-A1FA-93D84BF161ED}" presName="Name21" presStyleCnt="0"/>
      <dgm:spPr/>
      <dgm:t>
        <a:bodyPr/>
        <a:lstStyle/>
        <a:p>
          <a:endParaRPr lang="en-US"/>
        </a:p>
      </dgm:t>
    </dgm:pt>
    <dgm:pt modelId="{0608D545-CA64-424D-A36F-3F2DE5A36CF2}" type="pres">
      <dgm:prSet presAssocID="{7195DDB3-2636-4924-A1FA-93D84BF161ED}" presName="level2Shape" presStyleLbl="node3" presStyleIdx="0" presStyleCnt="8"/>
      <dgm:spPr/>
      <dgm:t>
        <a:bodyPr/>
        <a:lstStyle/>
        <a:p>
          <a:endParaRPr lang="en-US"/>
        </a:p>
      </dgm:t>
    </dgm:pt>
    <dgm:pt modelId="{234FE193-2FCA-448E-A900-963FB35336D8}" type="pres">
      <dgm:prSet presAssocID="{7195DDB3-2636-4924-A1FA-93D84BF161ED}" presName="hierChild3" presStyleCnt="0"/>
      <dgm:spPr/>
      <dgm:t>
        <a:bodyPr/>
        <a:lstStyle/>
        <a:p>
          <a:endParaRPr lang="en-US"/>
        </a:p>
      </dgm:t>
    </dgm:pt>
    <dgm:pt modelId="{6B5FA452-3528-4CCF-8239-8E4553FEE4E1}" type="pres">
      <dgm:prSet presAssocID="{0FD0EE64-5EB9-44F7-90A8-4E6D41C91FEE}" presName="Name19" presStyleLbl="parChTrans1D3" presStyleIdx="1" presStyleCnt="8"/>
      <dgm:spPr/>
      <dgm:t>
        <a:bodyPr/>
        <a:lstStyle/>
        <a:p>
          <a:endParaRPr lang="en-US"/>
        </a:p>
      </dgm:t>
    </dgm:pt>
    <dgm:pt modelId="{1F2DBEFF-4902-47F1-A258-F4184918494A}" type="pres">
      <dgm:prSet presAssocID="{6AFFCC44-A296-4BCF-8268-9BE428923E4E}" presName="Name21" presStyleCnt="0"/>
      <dgm:spPr/>
      <dgm:t>
        <a:bodyPr/>
        <a:lstStyle/>
        <a:p>
          <a:endParaRPr lang="en-US"/>
        </a:p>
      </dgm:t>
    </dgm:pt>
    <dgm:pt modelId="{C7DEDED2-0AE6-42EF-8CEB-A0A756D118F1}" type="pres">
      <dgm:prSet presAssocID="{6AFFCC44-A296-4BCF-8268-9BE428923E4E}" presName="level2Shape" presStyleLbl="node3" presStyleIdx="1" presStyleCnt="8"/>
      <dgm:spPr/>
      <dgm:t>
        <a:bodyPr/>
        <a:lstStyle/>
        <a:p>
          <a:endParaRPr lang="en-US"/>
        </a:p>
      </dgm:t>
    </dgm:pt>
    <dgm:pt modelId="{81C664B5-3417-41DF-81A2-FC63B7BBE2BA}" type="pres">
      <dgm:prSet presAssocID="{6AFFCC44-A296-4BCF-8268-9BE428923E4E}" presName="hierChild3" presStyleCnt="0"/>
      <dgm:spPr/>
      <dgm:t>
        <a:bodyPr/>
        <a:lstStyle/>
        <a:p>
          <a:endParaRPr lang="en-US"/>
        </a:p>
      </dgm:t>
    </dgm:pt>
    <dgm:pt modelId="{A28DCE0D-B42F-47F3-AFB9-A0974C03CF82}" type="pres">
      <dgm:prSet presAssocID="{0205B61D-6AA7-4190-B27E-21FE427E2F9C}" presName="Name19" presStyleLbl="parChTrans1D4" presStyleIdx="0" presStyleCnt="4"/>
      <dgm:spPr/>
      <dgm:t>
        <a:bodyPr/>
        <a:lstStyle/>
        <a:p>
          <a:endParaRPr lang="en-US"/>
        </a:p>
      </dgm:t>
    </dgm:pt>
    <dgm:pt modelId="{CB048BCC-4218-4239-A834-1C4B5A97F24A}" type="pres">
      <dgm:prSet presAssocID="{89B2C94C-8050-4B4F-BF3B-782C20CE72CC}" presName="Name21" presStyleCnt="0"/>
      <dgm:spPr/>
    </dgm:pt>
    <dgm:pt modelId="{97C0261C-BD11-4BCC-B19E-3BA291292073}" type="pres">
      <dgm:prSet presAssocID="{89B2C94C-8050-4B4F-BF3B-782C20CE72CC}" presName="level2Shape" presStyleLbl="node4" presStyleIdx="0" presStyleCnt="4"/>
      <dgm:spPr/>
      <dgm:t>
        <a:bodyPr/>
        <a:lstStyle/>
        <a:p>
          <a:endParaRPr lang="en-US"/>
        </a:p>
      </dgm:t>
    </dgm:pt>
    <dgm:pt modelId="{A0623A22-906C-4E44-8D89-ED90255D5A23}" type="pres">
      <dgm:prSet presAssocID="{89B2C94C-8050-4B4F-BF3B-782C20CE72CC}" presName="hierChild3" presStyleCnt="0"/>
      <dgm:spPr/>
    </dgm:pt>
    <dgm:pt modelId="{FB343D42-4171-4903-9860-A5DDB030B4BB}" type="pres">
      <dgm:prSet presAssocID="{D4F51DC4-C623-453E-960B-D780BB3D57A7}" presName="Name19" presStyleLbl="parChTrans1D4" presStyleIdx="1" presStyleCnt="4"/>
      <dgm:spPr/>
      <dgm:t>
        <a:bodyPr/>
        <a:lstStyle/>
        <a:p>
          <a:endParaRPr lang="en-US"/>
        </a:p>
      </dgm:t>
    </dgm:pt>
    <dgm:pt modelId="{BDD4A45F-34B2-42CA-A881-C903F6620EFB}" type="pres">
      <dgm:prSet presAssocID="{29D9F4D5-60D6-4F86-BD2E-2881C80C60AF}" presName="Name21" presStyleCnt="0"/>
      <dgm:spPr/>
    </dgm:pt>
    <dgm:pt modelId="{BCE498B5-857A-40E6-8689-A86D6918BD5B}" type="pres">
      <dgm:prSet presAssocID="{29D9F4D5-60D6-4F86-BD2E-2881C80C60AF}" presName="level2Shape" presStyleLbl="node4" presStyleIdx="1" presStyleCnt="4"/>
      <dgm:spPr/>
      <dgm:t>
        <a:bodyPr/>
        <a:lstStyle/>
        <a:p>
          <a:endParaRPr lang="en-US"/>
        </a:p>
      </dgm:t>
    </dgm:pt>
    <dgm:pt modelId="{6EA8F619-34CB-4219-A3E0-C4D68B75ED75}" type="pres">
      <dgm:prSet presAssocID="{29D9F4D5-60D6-4F86-BD2E-2881C80C60AF}" presName="hierChild3" presStyleCnt="0"/>
      <dgm:spPr/>
    </dgm:pt>
    <dgm:pt modelId="{78B4D058-8992-45DC-9467-1548D62DAFE5}" type="pres">
      <dgm:prSet presAssocID="{FC86BA3A-6941-42C2-BED9-95BF49EFF6D2}" presName="Name19" presStyleLbl="parChTrans1D3" presStyleIdx="2" presStyleCnt="8"/>
      <dgm:spPr/>
      <dgm:t>
        <a:bodyPr/>
        <a:lstStyle/>
        <a:p>
          <a:endParaRPr lang="en-US"/>
        </a:p>
      </dgm:t>
    </dgm:pt>
    <dgm:pt modelId="{59B8F418-FE96-4E34-B3FD-0C8AC803EF84}" type="pres">
      <dgm:prSet presAssocID="{AA4D8B31-426E-4B8E-B3FA-DA37050AE906}" presName="Name21" presStyleCnt="0"/>
      <dgm:spPr/>
    </dgm:pt>
    <dgm:pt modelId="{AB13A5BC-E469-41E5-A00F-22E25BAB67E1}" type="pres">
      <dgm:prSet presAssocID="{AA4D8B31-426E-4B8E-B3FA-DA37050AE906}" presName="level2Shape" presStyleLbl="node3" presStyleIdx="2" presStyleCnt="8" custLinFactNeighborX="3619" custLinFactNeighborY="-1733"/>
      <dgm:spPr/>
      <dgm:t>
        <a:bodyPr/>
        <a:lstStyle/>
        <a:p>
          <a:endParaRPr lang="en-US"/>
        </a:p>
      </dgm:t>
    </dgm:pt>
    <dgm:pt modelId="{7C27FE17-6155-41F9-AF1F-FE7B7E1A7476}" type="pres">
      <dgm:prSet presAssocID="{AA4D8B31-426E-4B8E-B3FA-DA37050AE906}" presName="hierChild3" presStyleCnt="0"/>
      <dgm:spPr/>
    </dgm:pt>
    <dgm:pt modelId="{F5B9499D-16FE-4CFF-AC2E-93FBD9AA59F2}" type="pres">
      <dgm:prSet presAssocID="{00840D37-0CC8-48F5-AEE0-2E96C60B8637}" presName="Name19" presStyleLbl="parChTrans1D3" presStyleIdx="3" presStyleCnt="8"/>
      <dgm:spPr/>
      <dgm:t>
        <a:bodyPr/>
        <a:lstStyle/>
        <a:p>
          <a:endParaRPr lang="en-US"/>
        </a:p>
      </dgm:t>
    </dgm:pt>
    <dgm:pt modelId="{FE68EDDC-B1F3-4E9D-85A3-7F90428B9950}" type="pres">
      <dgm:prSet presAssocID="{5804E01C-6E8C-4BFC-84B8-2F2B158F0F33}" presName="Name21" presStyleCnt="0"/>
      <dgm:spPr/>
      <dgm:t>
        <a:bodyPr/>
        <a:lstStyle/>
        <a:p>
          <a:endParaRPr lang="en-US"/>
        </a:p>
      </dgm:t>
    </dgm:pt>
    <dgm:pt modelId="{BE6F79CE-8213-4FD6-B12F-6E9301277A0F}" type="pres">
      <dgm:prSet presAssocID="{5804E01C-6E8C-4BFC-84B8-2F2B158F0F33}" presName="level2Shape" presStyleLbl="node3" presStyleIdx="3" presStyleCnt="8"/>
      <dgm:spPr/>
      <dgm:t>
        <a:bodyPr/>
        <a:lstStyle/>
        <a:p>
          <a:endParaRPr lang="en-US"/>
        </a:p>
      </dgm:t>
    </dgm:pt>
    <dgm:pt modelId="{C514EB2A-0553-434E-9CA9-FF7A932FBB87}" type="pres">
      <dgm:prSet presAssocID="{5804E01C-6E8C-4BFC-84B8-2F2B158F0F33}" presName="hierChild3" presStyleCnt="0"/>
      <dgm:spPr/>
      <dgm:t>
        <a:bodyPr/>
        <a:lstStyle/>
        <a:p>
          <a:endParaRPr lang="en-US"/>
        </a:p>
      </dgm:t>
    </dgm:pt>
    <dgm:pt modelId="{BA187B21-48F2-46B9-A0E1-808167F2F655}" type="pres">
      <dgm:prSet presAssocID="{CCC7E2FF-EB72-4D81-8C5B-FAE8A75F9766}" presName="Name19" presStyleLbl="parChTrans1D3" presStyleIdx="4" presStyleCnt="8"/>
      <dgm:spPr/>
      <dgm:t>
        <a:bodyPr/>
        <a:lstStyle/>
        <a:p>
          <a:endParaRPr lang="en-US"/>
        </a:p>
      </dgm:t>
    </dgm:pt>
    <dgm:pt modelId="{4E9A350C-48F2-4FF7-B976-813F90A02741}" type="pres">
      <dgm:prSet presAssocID="{20A7B0B7-C75F-42F2-98AC-F80284E87F67}" presName="Name21" presStyleCnt="0"/>
      <dgm:spPr/>
    </dgm:pt>
    <dgm:pt modelId="{75D79A86-AE65-4576-A789-50CC31996C7F}" type="pres">
      <dgm:prSet presAssocID="{20A7B0B7-C75F-42F2-98AC-F80284E87F67}" presName="level2Shape" presStyleLbl="node3" presStyleIdx="4" presStyleCnt="8"/>
      <dgm:spPr/>
      <dgm:t>
        <a:bodyPr/>
        <a:lstStyle/>
        <a:p>
          <a:endParaRPr lang="en-US"/>
        </a:p>
      </dgm:t>
    </dgm:pt>
    <dgm:pt modelId="{F642136B-D18E-48F5-B40F-716AEA62C432}" type="pres">
      <dgm:prSet presAssocID="{20A7B0B7-C75F-42F2-98AC-F80284E87F67}" presName="hierChild3" presStyleCnt="0"/>
      <dgm:spPr/>
    </dgm:pt>
    <dgm:pt modelId="{C3E57F2C-DC03-4F66-B2AB-A39E8BC1CA7F}" type="pres">
      <dgm:prSet presAssocID="{EF45451B-D197-4F5B-824E-843DF22CD91D}" presName="Name19" presStyleLbl="parChTrans1D3" presStyleIdx="5" presStyleCnt="8"/>
      <dgm:spPr/>
      <dgm:t>
        <a:bodyPr/>
        <a:lstStyle/>
        <a:p>
          <a:endParaRPr lang="en-US"/>
        </a:p>
      </dgm:t>
    </dgm:pt>
    <dgm:pt modelId="{A1DE69E1-9F08-4537-A5D8-9FA8D7F9C221}" type="pres">
      <dgm:prSet presAssocID="{85F2806B-1D83-4FB6-AEEA-1A9EF7789139}" presName="Name21" presStyleCnt="0"/>
      <dgm:spPr/>
    </dgm:pt>
    <dgm:pt modelId="{008BDFF8-7DDA-4066-BD7E-A6155A2FE3A2}" type="pres">
      <dgm:prSet presAssocID="{85F2806B-1D83-4FB6-AEEA-1A9EF7789139}" presName="level2Shape" presStyleLbl="node3" presStyleIdx="5" presStyleCnt="8" custLinFactNeighborX="4646" custLinFactNeighborY="-1733"/>
      <dgm:spPr/>
      <dgm:t>
        <a:bodyPr/>
        <a:lstStyle/>
        <a:p>
          <a:endParaRPr lang="en-US"/>
        </a:p>
      </dgm:t>
    </dgm:pt>
    <dgm:pt modelId="{3A4CB7F7-6FCE-4EB8-B378-96B5390F7DCF}" type="pres">
      <dgm:prSet presAssocID="{85F2806B-1D83-4FB6-AEEA-1A9EF7789139}" presName="hierChild3" presStyleCnt="0"/>
      <dgm:spPr/>
    </dgm:pt>
    <dgm:pt modelId="{AE097ADD-BAEE-4DBF-A86B-15F209639391}" type="pres">
      <dgm:prSet presAssocID="{2DE99866-9EEC-45CA-A4FD-9C85DB3F1B36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6F5ABF2-50E6-4158-9247-76436A39740F}" type="pres">
      <dgm:prSet presAssocID="{81B2CF07-B2B9-4EF2-BC6C-3EAE22BC5C4E}" presName="Name21" presStyleCnt="0"/>
      <dgm:spPr/>
    </dgm:pt>
    <dgm:pt modelId="{2168B89B-F3EB-453A-BB66-8990CBC9B5EC}" type="pres">
      <dgm:prSet presAssocID="{81B2CF07-B2B9-4EF2-BC6C-3EAE22BC5C4E}" presName="level2Shape" presStyleLbl="node4" presStyleIdx="2" presStyleCnt="4"/>
      <dgm:spPr/>
      <dgm:t>
        <a:bodyPr/>
        <a:lstStyle/>
        <a:p>
          <a:endParaRPr lang="en-US"/>
        </a:p>
      </dgm:t>
    </dgm:pt>
    <dgm:pt modelId="{CE6786E0-61FC-40AA-85C7-C4E50E28B21C}" type="pres">
      <dgm:prSet presAssocID="{81B2CF07-B2B9-4EF2-BC6C-3EAE22BC5C4E}" presName="hierChild3" presStyleCnt="0"/>
      <dgm:spPr/>
    </dgm:pt>
    <dgm:pt modelId="{2CFB3508-C619-42CB-9F97-F9E7BB82D4F3}" type="pres">
      <dgm:prSet presAssocID="{FF710ACE-A295-409F-9394-F9B97FC67CE6}" presName="Name19" presStyleLbl="parChTrans1D4" presStyleIdx="3" presStyleCnt="4"/>
      <dgm:spPr/>
      <dgm:t>
        <a:bodyPr/>
        <a:lstStyle/>
        <a:p>
          <a:endParaRPr lang="en-US"/>
        </a:p>
      </dgm:t>
    </dgm:pt>
    <dgm:pt modelId="{B20FB840-6E8C-4991-BE59-8C3F2536D076}" type="pres">
      <dgm:prSet presAssocID="{99393BA8-908A-4E55-92E8-087B3F263D51}" presName="Name21" presStyleCnt="0"/>
      <dgm:spPr/>
    </dgm:pt>
    <dgm:pt modelId="{C8BF054D-3F6A-4201-8C0F-B6F0C8F023FA}" type="pres">
      <dgm:prSet presAssocID="{99393BA8-908A-4E55-92E8-087B3F263D51}" presName="level2Shape" presStyleLbl="node4" presStyleIdx="3" presStyleCnt="4"/>
      <dgm:spPr/>
      <dgm:t>
        <a:bodyPr/>
        <a:lstStyle/>
        <a:p>
          <a:endParaRPr lang="en-US"/>
        </a:p>
      </dgm:t>
    </dgm:pt>
    <dgm:pt modelId="{0832FA0D-904A-4EE7-98BE-6EB8000CBA0C}" type="pres">
      <dgm:prSet presAssocID="{99393BA8-908A-4E55-92E8-087B3F263D51}" presName="hierChild3" presStyleCnt="0"/>
      <dgm:spPr/>
    </dgm:pt>
    <dgm:pt modelId="{1FA2AD47-4F7E-4891-B7AD-AE76CA7AA9FB}" type="pres">
      <dgm:prSet presAssocID="{4302BD91-AE89-4E49-9A35-EE94BDB4ABEC}" presName="Name19" presStyleLbl="parChTrans1D3" presStyleIdx="6" presStyleCnt="8"/>
      <dgm:spPr/>
      <dgm:t>
        <a:bodyPr/>
        <a:lstStyle/>
        <a:p>
          <a:endParaRPr lang="en-US"/>
        </a:p>
      </dgm:t>
    </dgm:pt>
    <dgm:pt modelId="{0D368BDE-C1FC-4B21-B9E6-354E869DD27F}" type="pres">
      <dgm:prSet presAssocID="{87ACFC1D-A251-4D1D-8D73-9815F1C8F08E}" presName="Name21" presStyleCnt="0"/>
      <dgm:spPr/>
    </dgm:pt>
    <dgm:pt modelId="{3722F42C-8BBC-44F9-8212-89D3EAE01B07}" type="pres">
      <dgm:prSet presAssocID="{87ACFC1D-A251-4D1D-8D73-9815F1C8F08E}" presName="level2Shape" presStyleLbl="node3" presStyleIdx="6" presStyleCnt="8"/>
      <dgm:spPr/>
      <dgm:t>
        <a:bodyPr/>
        <a:lstStyle/>
        <a:p>
          <a:endParaRPr lang="en-US"/>
        </a:p>
      </dgm:t>
    </dgm:pt>
    <dgm:pt modelId="{CDEBC8BB-B973-4681-B1AD-74F201F7074E}" type="pres">
      <dgm:prSet presAssocID="{87ACFC1D-A251-4D1D-8D73-9815F1C8F08E}" presName="hierChild3" presStyleCnt="0"/>
      <dgm:spPr/>
    </dgm:pt>
    <dgm:pt modelId="{FF569B17-097B-4C98-931C-5916DC2C6732}" type="pres">
      <dgm:prSet presAssocID="{B9FB28BD-3A95-4C8E-BF3C-59E2FD24F6AC}" presName="Name19" presStyleLbl="parChTrans1D3" presStyleIdx="7" presStyleCnt="8"/>
      <dgm:spPr/>
      <dgm:t>
        <a:bodyPr/>
        <a:lstStyle/>
        <a:p>
          <a:endParaRPr lang="en-US"/>
        </a:p>
      </dgm:t>
    </dgm:pt>
    <dgm:pt modelId="{779A242B-DCFC-425E-B49F-15C4F77F51E0}" type="pres">
      <dgm:prSet presAssocID="{1BB70369-E4FF-4BB0-9E3D-B19CF578F9FA}" presName="Name21" presStyleCnt="0"/>
      <dgm:spPr/>
    </dgm:pt>
    <dgm:pt modelId="{3183ABC4-DC44-493F-890F-6A3198FB253A}" type="pres">
      <dgm:prSet presAssocID="{1BB70369-E4FF-4BB0-9E3D-B19CF578F9FA}" presName="level2Shape" presStyleLbl="node3" presStyleIdx="7" presStyleCnt="8"/>
      <dgm:spPr/>
      <dgm:t>
        <a:bodyPr/>
        <a:lstStyle/>
        <a:p>
          <a:endParaRPr lang="en-US"/>
        </a:p>
      </dgm:t>
    </dgm:pt>
    <dgm:pt modelId="{D13D01B3-78AB-499B-A1A7-69267393DE04}" type="pres">
      <dgm:prSet presAssocID="{1BB70369-E4FF-4BB0-9E3D-B19CF578F9FA}" presName="hierChild3" presStyleCnt="0"/>
      <dgm:spPr/>
    </dgm:pt>
    <dgm:pt modelId="{18DA5698-8C40-410D-B230-A9789A6EFB1C}" type="pres">
      <dgm:prSet presAssocID="{FB72F23D-AC18-4B5E-B7C9-27E3F32BF8B6}" presName="bgShapesFlow" presStyleCnt="0"/>
      <dgm:spPr/>
      <dgm:t>
        <a:bodyPr/>
        <a:lstStyle/>
        <a:p>
          <a:endParaRPr lang="en-US"/>
        </a:p>
      </dgm:t>
    </dgm:pt>
  </dgm:ptLst>
  <dgm:cxnLst>
    <dgm:cxn modelId="{9711DB4A-755C-4D4E-969D-02A64E2DBE4F}" type="presOf" srcId="{20A7B0B7-C75F-42F2-98AC-F80284E87F67}" destId="{75D79A86-AE65-4576-A789-50CC31996C7F}" srcOrd="0" destOrd="0" presId="urn:microsoft.com/office/officeart/2005/8/layout/hierarchy6"/>
    <dgm:cxn modelId="{6B62F008-C56E-4B8E-8C18-32C4D213DB48}" type="presOf" srcId="{FB72F23D-AC18-4B5E-B7C9-27E3F32BF8B6}" destId="{EA028BAB-92D9-4AA2-A18F-7D90113B9D41}" srcOrd="0" destOrd="0" presId="urn:microsoft.com/office/officeart/2005/8/layout/hierarchy6"/>
    <dgm:cxn modelId="{0D0184BA-99B8-47DA-B6C8-97E97D00DFA2}" srcId="{85F2806B-1D83-4FB6-AEEA-1A9EF7789139}" destId="{81B2CF07-B2B9-4EF2-BC6C-3EAE22BC5C4E}" srcOrd="0" destOrd="0" parTransId="{2DE99866-9EEC-45CA-A4FD-9C85DB3F1B36}" sibTransId="{56AAA74A-B008-4C00-98E3-37CB0620EF63}"/>
    <dgm:cxn modelId="{D92EA75C-2953-4ECF-B580-28EB7546F037}" type="presOf" srcId="{CCC7E2FF-EB72-4D81-8C5B-FAE8A75F9766}" destId="{BA187B21-48F2-46B9-A0E1-808167F2F655}" srcOrd="0" destOrd="0" presId="urn:microsoft.com/office/officeart/2005/8/layout/hierarchy6"/>
    <dgm:cxn modelId="{8C93ED68-7A09-4E7B-B7FB-5EF33A38F1B4}" type="presOf" srcId="{81B2CF07-B2B9-4EF2-BC6C-3EAE22BC5C4E}" destId="{2168B89B-F3EB-453A-BB66-8990CBC9B5EC}" srcOrd="0" destOrd="0" presId="urn:microsoft.com/office/officeart/2005/8/layout/hierarchy6"/>
    <dgm:cxn modelId="{81E4918A-3F1B-4400-A77C-A94E35AE5F31}" type="presOf" srcId="{E1534136-FFBC-4188-8306-0FEC00941F00}" destId="{9202C629-5C7E-43AC-BE8F-D95BE0BAE4CC}" srcOrd="0" destOrd="0" presId="urn:microsoft.com/office/officeart/2005/8/layout/hierarchy6"/>
    <dgm:cxn modelId="{5317EDFC-1440-42BA-BD40-3114BF3B4EB7}" srcId="{46DF43C4-E1E0-474E-B053-666837E018D6}" destId="{30119DD6-4A00-4A10-B7B4-55F0ED8C9470}" srcOrd="0" destOrd="0" parTransId="{E1534136-FFBC-4188-8306-0FEC00941F00}" sibTransId="{66EF9184-321F-463E-B978-96EE367B8451}"/>
    <dgm:cxn modelId="{5FD20E57-83B2-4894-AE2F-BDCA84EBDB47}" type="presOf" srcId="{99393BA8-908A-4E55-92E8-087B3F263D51}" destId="{C8BF054D-3F6A-4201-8C0F-B6F0C8F023FA}" srcOrd="0" destOrd="0" presId="urn:microsoft.com/office/officeart/2005/8/layout/hierarchy6"/>
    <dgm:cxn modelId="{29A76AC4-7C32-4BBE-8D8C-51EADB66A7A8}" type="presOf" srcId="{5804E01C-6E8C-4BFC-84B8-2F2B158F0F33}" destId="{BE6F79CE-8213-4FD6-B12F-6E9301277A0F}" srcOrd="0" destOrd="0" presId="urn:microsoft.com/office/officeart/2005/8/layout/hierarchy6"/>
    <dgm:cxn modelId="{4D2B2876-66E3-45C8-9C88-56530B920DD5}" type="presOf" srcId="{87ACFC1D-A251-4D1D-8D73-9815F1C8F08E}" destId="{3722F42C-8BBC-44F9-8212-89D3EAE01B07}" srcOrd="0" destOrd="0" presId="urn:microsoft.com/office/officeart/2005/8/layout/hierarchy6"/>
    <dgm:cxn modelId="{CB895B84-2DCD-4AAB-B302-6693B8C949B3}" type="presOf" srcId="{EF45451B-D197-4F5B-824E-843DF22CD91D}" destId="{C3E57F2C-DC03-4F66-B2AB-A39E8BC1CA7F}" srcOrd="0" destOrd="0" presId="urn:microsoft.com/office/officeart/2005/8/layout/hierarchy6"/>
    <dgm:cxn modelId="{2533336A-F572-4730-B5B3-C442F21B2B42}" type="presOf" srcId="{2DE99866-9EEC-45CA-A4FD-9C85DB3F1B36}" destId="{AE097ADD-BAEE-4DBF-A86B-15F209639391}" srcOrd="0" destOrd="0" presId="urn:microsoft.com/office/officeart/2005/8/layout/hierarchy6"/>
    <dgm:cxn modelId="{C2629303-1632-42A2-9E9E-1444F3C86D09}" type="presOf" srcId="{6F8CB09A-5B97-4489-B234-3CFC59C6C431}" destId="{A7D83D3E-5255-4F48-957B-C6F33A154C53}" srcOrd="0" destOrd="0" presId="urn:microsoft.com/office/officeart/2005/8/layout/hierarchy6"/>
    <dgm:cxn modelId="{0040EA7B-3865-4162-BDEF-A9880CAF2F01}" srcId="{6AFFCC44-A296-4BCF-8268-9BE428923E4E}" destId="{89B2C94C-8050-4B4F-BF3B-782C20CE72CC}" srcOrd="0" destOrd="0" parTransId="{0205B61D-6AA7-4190-B27E-21FE427E2F9C}" sibTransId="{5F7E55F3-193F-4485-BA45-853DC04B7CB2}"/>
    <dgm:cxn modelId="{6FC27DE5-882A-4E06-8C38-5C1251236E74}" srcId="{30119DD6-4A00-4A10-B7B4-55F0ED8C9470}" destId="{5804E01C-6E8C-4BFC-84B8-2F2B158F0F33}" srcOrd="3" destOrd="0" parTransId="{00840D37-0CC8-48F5-AEE0-2E96C60B8637}" sibTransId="{D3855964-CD66-4C72-8C27-6A4392862EEA}"/>
    <dgm:cxn modelId="{C7303A65-4E15-463F-A5C0-3B16D05039AF}" type="presOf" srcId="{FC86BA3A-6941-42C2-BED9-95BF49EFF6D2}" destId="{78B4D058-8992-45DC-9467-1548D62DAFE5}" srcOrd="0" destOrd="0" presId="urn:microsoft.com/office/officeart/2005/8/layout/hierarchy6"/>
    <dgm:cxn modelId="{71CE8A57-F801-420C-98B0-5A7167A7F636}" type="presOf" srcId="{1BB70369-E4FF-4BB0-9E3D-B19CF578F9FA}" destId="{3183ABC4-DC44-493F-890F-6A3198FB253A}" srcOrd="0" destOrd="0" presId="urn:microsoft.com/office/officeart/2005/8/layout/hierarchy6"/>
    <dgm:cxn modelId="{11D208E5-A808-4B8A-BD9B-6CAC878700D1}" type="presOf" srcId="{29D9F4D5-60D6-4F86-BD2E-2881C80C60AF}" destId="{BCE498B5-857A-40E6-8689-A86D6918BD5B}" srcOrd="0" destOrd="0" presId="urn:microsoft.com/office/officeart/2005/8/layout/hierarchy6"/>
    <dgm:cxn modelId="{2364FD60-2E27-4EE9-B958-C0D44562C438}" type="presOf" srcId="{46DF43C4-E1E0-474E-B053-666837E018D6}" destId="{36E3C362-FDA0-420E-9E2E-E922E4D7E853}" srcOrd="0" destOrd="0" presId="urn:microsoft.com/office/officeart/2005/8/layout/hierarchy6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F79FFE32-EA6D-460F-8E9A-1FEC9C1933E9}" srcId="{30119DD6-4A00-4A10-B7B4-55F0ED8C9470}" destId="{7195DDB3-2636-4924-A1FA-93D84BF161ED}" srcOrd="0" destOrd="0" parTransId="{6F8CB09A-5B97-4489-B234-3CFC59C6C431}" sibTransId="{85FC8C43-07D5-4708-9DF1-984AE1A7B6C5}"/>
    <dgm:cxn modelId="{AF94CFC5-3332-4D2D-A60D-71A9A5CF9764}" type="presOf" srcId="{FF710ACE-A295-409F-9394-F9B97FC67CE6}" destId="{2CFB3508-C619-42CB-9F97-F9E7BB82D4F3}" srcOrd="0" destOrd="0" presId="urn:microsoft.com/office/officeart/2005/8/layout/hierarchy6"/>
    <dgm:cxn modelId="{7E3531F8-C96B-48CA-BAB3-19D0B5394E5E}" srcId="{30119DD6-4A00-4A10-B7B4-55F0ED8C9470}" destId="{85F2806B-1D83-4FB6-AEEA-1A9EF7789139}" srcOrd="5" destOrd="0" parTransId="{EF45451B-D197-4F5B-824E-843DF22CD91D}" sibTransId="{EABD5D34-E43A-4CBB-9A7C-BC903C842BEE}"/>
    <dgm:cxn modelId="{B5FB4DA7-2AA3-4E60-94C8-6022A95355F3}" srcId="{30119DD6-4A00-4A10-B7B4-55F0ED8C9470}" destId="{AA4D8B31-426E-4B8E-B3FA-DA37050AE906}" srcOrd="2" destOrd="0" parTransId="{FC86BA3A-6941-42C2-BED9-95BF49EFF6D2}" sibTransId="{D3B8343E-C63A-41CF-954E-9C9D8486928A}"/>
    <dgm:cxn modelId="{89256F4E-E393-46E6-A80C-7FD3A81A4115}" srcId="{30119DD6-4A00-4A10-B7B4-55F0ED8C9470}" destId="{87ACFC1D-A251-4D1D-8D73-9815F1C8F08E}" srcOrd="6" destOrd="0" parTransId="{4302BD91-AE89-4E49-9A35-EE94BDB4ABEC}" sibTransId="{F70523E1-DB6E-416C-AE5F-A1B03AD0E5FB}"/>
    <dgm:cxn modelId="{72B8CC88-D42D-4E3F-B41D-6B2B38585FFD}" srcId="{85F2806B-1D83-4FB6-AEEA-1A9EF7789139}" destId="{99393BA8-908A-4E55-92E8-087B3F263D51}" srcOrd="1" destOrd="0" parTransId="{FF710ACE-A295-409F-9394-F9B97FC67CE6}" sibTransId="{D82D56F4-EFC8-4E0F-B772-166FADCFE398}"/>
    <dgm:cxn modelId="{82FB962F-15A3-48BF-9936-E8EB9B3694FB}" type="presOf" srcId="{0205B61D-6AA7-4190-B27E-21FE427E2F9C}" destId="{A28DCE0D-B42F-47F3-AFB9-A0974C03CF82}" srcOrd="0" destOrd="0" presId="urn:microsoft.com/office/officeart/2005/8/layout/hierarchy6"/>
    <dgm:cxn modelId="{A8F7BF03-AC28-40A2-A25F-A10B096C6D81}" type="presOf" srcId="{0FD0EE64-5EB9-44F7-90A8-4E6D41C91FEE}" destId="{6B5FA452-3528-4CCF-8239-8E4553FEE4E1}" srcOrd="0" destOrd="0" presId="urn:microsoft.com/office/officeart/2005/8/layout/hierarchy6"/>
    <dgm:cxn modelId="{37B8B761-15E2-41EB-B472-6135A980F27A}" type="presOf" srcId="{4302BD91-AE89-4E49-9A35-EE94BDB4ABEC}" destId="{1FA2AD47-4F7E-4891-B7AD-AE76CA7AA9FB}" srcOrd="0" destOrd="0" presId="urn:microsoft.com/office/officeart/2005/8/layout/hierarchy6"/>
    <dgm:cxn modelId="{421DC85B-635E-46EC-81E9-EE6FB0615DD5}" type="presOf" srcId="{B9FB28BD-3A95-4C8E-BF3C-59E2FD24F6AC}" destId="{FF569B17-097B-4C98-931C-5916DC2C6732}" srcOrd="0" destOrd="0" presId="urn:microsoft.com/office/officeart/2005/8/layout/hierarchy6"/>
    <dgm:cxn modelId="{3AADF716-1E04-4931-B0A5-423D96A16BE2}" type="presOf" srcId="{D4F51DC4-C623-453E-960B-D780BB3D57A7}" destId="{FB343D42-4171-4903-9860-A5DDB030B4BB}" srcOrd="0" destOrd="0" presId="urn:microsoft.com/office/officeart/2005/8/layout/hierarchy6"/>
    <dgm:cxn modelId="{93AACC31-8914-4C24-85D8-84205E0F5F89}" type="presOf" srcId="{7195DDB3-2636-4924-A1FA-93D84BF161ED}" destId="{0608D545-CA64-424D-A36F-3F2DE5A36CF2}" srcOrd="0" destOrd="0" presId="urn:microsoft.com/office/officeart/2005/8/layout/hierarchy6"/>
    <dgm:cxn modelId="{D4E2FA1F-D81E-4E6E-B494-B567B4784E50}" type="presOf" srcId="{AA4D8B31-426E-4B8E-B3FA-DA37050AE906}" destId="{AB13A5BC-E469-41E5-A00F-22E25BAB67E1}" srcOrd="0" destOrd="0" presId="urn:microsoft.com/office/officeart/2005/8/layout/hierarchy6"/>
    <dgm:cxn modelId="{99AE6682-574B-4CCE-86EF-1A913F05FF31}" type="presOf" srcId="{6AFFCC44-A296-4BCF-8268-9BE428923E4E}" destId="{C7DEDED2-0AE6-42EF-8CEB-A0A756D118F1}" srcOrd="0" destOrd="0" presId="urn:microsoft.com/office/officeart/2005/8/layout/hierarchy6"/>
    <dgm:cxn modelId="{34AE0997-4AE7-477D-A04C-14DEFD72D38A}" type="presOf" srcId="{89B2C94C-8050-4B4F-BF3B-782C20CE72CC}" destId="{97C0261C-BD11-4BCC-B19E-3BA291292073}" srcOrd="0" destOrd="0" presId="urn:microsoft.com/office/officeart/2005/8/layout/hierarchy6"/>
    <dgm:cxn modelId="{DAD2949C-1E33-4AF5-999A-9AFE0B937A9C}" type="presOf" srcId="{85F2806B-1D83-4FB6-AEEA-1A9EF7789139}" destId="{008BDFF8-7DDA-4066-BD7E-A6155A2FE3A2}" srcOrd="0" destOrd="0" presId="urn:microsoft.com/office/officeart/2005/8/layout/hierarchy6"/>
    <dgm:cxn modelId="{FF23E5F2-FBED-4923-BCE9-719B77D5ED26}" srcId="{30119DD6-4A00-4A10-B7B4-55F0ED8C9470}" destId="{1BB70369-E4FF-4BB0-9E3D-B19CF578F9FA}" srcOrd="7" destOrd="0" parTransId="{B9FB28BD-3A95-4C8E-BF3C-59E2FD24F6AC}" sibTransId="{001C7784-E4A1-49F3-8560-7F4AE02D9999}"/>
    <dgm:cxn modelId="{E916005C-E575-46E2-8A23-06B6E6774009}" srcId="{30119DD6-4A00-4A10-B7B4-55F0ED8C9470}" destId="{20A7B0B7-C75F-42F2-98AC-F80284E87F67}" srcOrd="4" destOrd="0" parTransId="{CCC7E2FF-EB72-4D81-8C5B-FAE8A75F9766}" sibTransId="{32BB0074-4B6B-40AF-A28F-0A87D8F3665B}"/>
    <dgm:cxn modelId="{61FD69FE-2F9E-4577-B47E-A6A5D1497AF5}" srcId="{30119DD6-4A00-4A10-B7B4-55F0ED8C9470}" destId="{6AFFCC44-A296-4BCF-8268-9BE428923E4E}" srcOrd="1" destOrd="0" parTransId="{0FD0EE64-5EB9-44F7-90A8-4E6D41C91FEE}" sibTransId="{0E1E652C-09D4-4D5A-BD24-D7DFA329AF66}"/>
    <dgm:cxn modelId="{A98804CA-77E3-4303-846D-FA0E3ADBB754}" type="presOf" srcId="{30119DD6-4A00-4A10-B7B4-55F0ED8C9470}" destId="{354FE6F6-4EB9-4B94-9CF3-7071570DAE23}" srcOrd="0" destOrd="0" presId="urn:microsoft.com/office/officeart/2005/8/layout/hierarchy6"/>
    <dgm:cxn modelId="{824F59B9-A2D0-4BB3-A4EB-9D4115704AE6}" type="presOf" srcId="{00840D37-0CC8-48F5-AEE0-2E96C60B8637}" destId="{F5B9499D-16FE-4CFF-AC2E-93FBD9AA59F2}" srcOrd="0" destOrd="0" presId="urn:microsoft.com/office/officeart/2005/8/layout/hierarchy6"/>
    <dgm:cxn modelId="{AC0524FE-A8C2-436B-9988-FE7C9132985D}" srcId="{6AFFCC44-A296-4BCF-8268-9BE428923E4E}" destId="{29D9F4D5-60D6-4F86-BD2E-2881C80C60AF}" srcOrd="1" destOrd="0" parTransId="{D4F51DC4-C623-453E-960B-D780BB3D57A7}" sibTransId="{981989DF-A175-4DF9-ADB5-830F343335E6}"/>
    <dgm:cxn modelId="{098E386F-3A83-4BF0-A0F2-796822A99631}" type="presParOf" srcId="{EA028BAB-92D9-4AA2-A18F-7D90113B9D41}" destId="{25A0F8AE-8071-4B93-B4C3-532E378E8CD5}" srcOrd="0" destOrd="0" presId="urn:microsoft.com/office/officeart/2005/8/layout/hierarchy6"/>
    <dgm:cxn modelId="{BACE44BC-B768-4789-8A7F-6EA0B5B0E7A7}" type="presParOf" srcId="{25A0F8AE-8071-4B93-B4C3-532E378E8CD5}" destId="{D2F8BB41-5AD6-4F3D-8027-69A4705713C4}" srcOrd="0" destOrd="0" presId="urn:microsoft.com/office/officeart/2005/8/layout/hierarchy6"/>
    <dgm:cxn modelId="{90E1D206-26AE-4361-B4A3-ADBE42037A0B}" type="presParOf" srcId="{D2F8BB41-5AD6-4F3D-8027-69A4705713C4}" destId="{E87AE1A4-1770-4531-8B9B-65A8B790F1D9}" srcOrd="0" destOrd="0" presId="urn:microsoft.com/office/officeart/2005/8/layout/hierarchy6"/>
    <dgm:cxn modelId="{E775ADCA-2090-48B2-9C87-814799FB6626}" type="presParOf" srcId="{E87AE1A4-1770-4531-8B9B-65A8B790F1D9}" destId="{36E3C362-FDA0-420E-9E2E-E922E4D7E853}" srcOrd="0" destOrd="0" presId="urn:microsoft.com/office/officeart/2005/8/layout/hierarchy6"/>
    <dgm:cxn modelId="{E4B29701-4521-4562-9AD7-02893D62D458}" type="presParOf" srcId="{E87AE1A4-1770-4531-8B9B-65A8B790F1D9}" destId="{01A77A11-773F-4E13-B987-04030DD922FB}" srcOrd="1" destOrd="0" presId="urn:microsoft.com/office/officeart/2005/8/layout/hierarchy6"/>
    <dgm:cxn modelId="{47A90677-2B11-43C6-8144-527A7A99C5FA}" type="presParOf" srcId="{01A77A11-773F-4E13-B987-04030DD922FB}" destId="{9202C629-5C7E-43AC-BE8F-D95BE0BAE4CC}" srcOrd="0" destOrd="0" presId="urn:microsoft.com/office/officeart/2005/8/layout/hierarchy6"/>
    <dgm:cxn modelId="{0E655A75-6C8F-442F-AF5A-0E9504EF1F1B}" type="presParOf" srcId="{01A77A11-773F-4E13-B987-04030DD922FB}" destId="{EF12D850-0F6F-4C5F-9BB9-CBDBB4A31FC9}" srcOrd="1" destOrd="0" presId="urn:microsoft.com/office/officeart/2005/8/layout/hierarchy6"/>
    <dgm:cxn modelId="{35AD7B25-D5AF-4CE6-92D7-F284E63C7A3E}" type="presParOf" srcId="{EF12D850-0F6F-4C5F-9BB9-CBDBB4A31FC9}" destId="{354FE6F6-4EB9-4B94-9CF3-7071570DAE23}" srcOrd="0" destOrd="0" presId="urn:microsoft.com/office/officeart/2005/8/layout/hierarchy6"/>
    <dgm:cxn modelId="{33AC5153-D1E3-4158-968F-07E0EB405CFB}" type="presParOf" srcId="{EF12D850-0F6F-4C5F-9BB9-CBDBB4A31FC9}" destId="{31A50ECC-EC3F-41A6-8E44-632DBF45C3A0}" srcOrd="1" destOrd="0" presId="urn:microsoft.com/office/officeart/2005/8/layout/hierarchy6"/>
    <dgm:cxn modelId="{9B9DB2E2-C8FC-41C4-8E07-BC21EB55857C}" type="presParOf" srcId="{31A50ECC-EC3F-41A6-8E44-632DBF45C3A0}" destId="{A7D83D3E-5255-4F48-957B-C6F33A154C53}" srcOrd="0" destOrd="0" presId="urn:microsoft.com/office/officeart/2005/8/layout/hierarchy6"/>
    <dgm:cxn modelId="{EB2BEB75-C0FE-4440-9561-6AB02D37F752}" type="presParOf" srcId="{31A50ECC-EC3F-41A6-8E44-632DBF45C3A0}" destId="{6E3125EC-E6A8-4865-B2E8-A0EEF996BAE9}" srcOrd="1" destOrd="0" presId="urn:microsoft.com/office/officeart/2005/8/layout/hierarchy6"/>
    <dgm:cxn modelId="{41C6F5DD-8125-4D49-9EBA-88DBDA0FED3A}" type="presParOf" srcId="{6E3125EC-E6A8-4865-B2E8-A0EEF996BAE9}" destId="{0608D545-CA64-424D-A36F-3F2DE5A36CF2}" srcOrd="0" destOrd="0" presId="urn:microsoft.com/office/officeart/2005/8/layout/hierarchy6"/>
    <dgm:cxn modelId="{620E765F-94B5-49D3-B173-E3137C88139D}" type="presParOf" srcId="{6E3125EC-E6A8-4865-B2E8-A0EEF996BAE9}" destId="{234FE193-2FCA-448E-A900-963FB35336D8}" srcOrd="1" destOrd="0" presId="urn:microsoft.com/office/officeart/2005/8/layout/hierarchy6"/>
    <dgm:cxn modelId="{E4C4D637-DA14-4990-BA1F-2DF4C04266F8}" type="presParOf" srcId="{31A50ECC-EC3F-41A6-8E44-632DBF45C3A0}" destId="{6B5FA452-3528-4CCF-8239-8E4553FEE4E1}" srcOrd="2" destOrd="0" presId="urn:microsoft.com/office/officeart/2005/8/layout/hierarchy6"/>
    <dgm:cxn modelId="{8CF2CA14-7D18-45CA-BBB5-26AAB405EC82}" type="presParOf" srcId="{31A50ECC-EC3F-41A6-8E44-632DBF45C3A0}" destId="{1F2DBEFF-4902-47F1-A258-F4184918494A}" srcOrd="3" destOrd="0" presId="urn:microsoft.com/office/officeart/2005/8/layout/hierarchy6"/>
    <dgm:cxn modelId="{C2EBED87-14B6-45C1-AF5B-A372DAF7561C}" type="presParOf" srcId="{1F2DBEFF-4902-47F1-A258-F4184918494A}" destId="{C7DEDED2-0AE6-42EF-8CEB-A0A756D118F1}" srcOrd="0" destOrd="0" presId="urn:microsoft.com/office/officeart/2005/8/layout/hierarchy6"/>
    <dgm:cxn modelId="{097DC5A8-0768-48A4-B2BD-566CCA21BC37}" type="presParOf" srcId="{1F2DBEFF-4902-47F1-A258-F4184918494A}" destId="{81C664B5-3417-41DF-81A2-FC63B7BBE2BA}" srcOrd="1" destOrd="0" presId="urn:microsoft.com/office/officeart/2005/8/layout/hierarchy6"/>
    <dgm:cxn modelId="{8C2CEC58-A6D5-442C-8762-758259D37B7A}" type="presParOf" srcId="{81C664B5-3417-41DF-81A2-FC63B7BBE2BA}" destId="{A28DCE0D-B42F-47F3-AFB9-A0974C03CF82}" srcOrd="0" destOrd="0" presId="urn:microsoft.com/office/officeart/2005/8/layout/hierarchy6"/>
    <dgm:cxn modelId="{04344A67-194D-45AE-9710-11E023F1039A}" type="presParOf" srcId="{81C664B5-3417-41DF-81A2-FC63B7BBE2BA}" destId="{CB048BCC-4218-4239-A834-1C4B5A97F24A}" srcOrd="1" destOrd="0" presId="urn:microsoft.com/office/officeart/2005/8/layout/hierarchy6"/>
    <dgm:cxn modelId="{383E28C8-71DA-4AC0-802B-51351D55BA1F}" type="presParOf" srcId="{CB048BCC-4218-4239-A834-1C4B5A97F24A}" destId="{97C0261C-BD11-4BCC-B19E-3BA291292073}" srcOrd="0" destOrd="0" presId="urn:microsoft.com/office/officeart/2005/8/layout/hierarchy6"/>
    <dgm:cxn modelId="{6D110830-9F84-4FD1-8549-BB1D62A01AC9}" type="presParOf" srcId="{CB048BCC-4218-4239-A834-1C4B5A97F24A}" destId="{A0623A22-906C-4E44-8D89-ED90255D5A23}" srcOrd="1" destOrd="0" presId="urn:microsoft.com/office/officeart/2005/8/layout/hierarchy6"/>
    <dgm:cxn modelId="{96471DA3-72E8-492D-83F9-E3DCAE9AFFFA}" type="presParOf" srcId="{81C664B5-3417-41DF-81A2-FC63B7BBE2BA}" destId="{FB343D42-4171-4903-9860-A5DDB030B4BB}" srcOrd="2" destOrd="0" presId="urn:microsoft.com/office/officeart/2005/8/layout/hierarchy6"/>
    <dgm:cxn modelId="{91C80704-A822-44DD-A80F-0152FF9B821A}" type="presParOf" srcId="{81C664B5-3417-41DF-81A2-FC63B7BBE2BA}" destId="{BDD4A45F-34B2-42CA-A881-C903F6620EFB}" srcOrd="3" destOrd="0" presId="urn:microsoft.com/office/officeart/2005/8/layout/hierarchy6"/>
    <dgm:cxn modelId="{6BABF689-C16D-4E49-848C-0A9D748FD1B9}" type="presParOf" srcId="{BDD4A45F-34B2-42CA-A881-C903F6620EFB}" destId="{BCE498B5-857A-40E6-8689-A86D6918BD5B}" srcOrd="0" destOrd="0" presId="urn:microsoft.com/office/officeart/2005/8/layout/hierarchy6"/>
    <dgm:cxn modelId="{77C4ACC7-4B7F-4874-80A3-4B07D6AAEC74}" type="presParOf" srcId="{BDD4A45F-34B2-42CA-A881-C903F6620EFB}" destId="{6EA8F619-34CB-4219-A3E0-C4D68B75ED75}" srcOrd="1" destOrd="0" presId="urn:microsoft.com/office/officeart/2005/8/layout/hierarchy6"/>
    <dgm:cxn modelId="{570E2B6B-3DDD-4281-A636-CBA07CD1CB56}" type="presParOf" srcId="{31A50ECC-EC3F-41A6-8E44-632DBF45C3A0}" destId="{78B4D058-8992-45DC-9467-1548D62DAFE5}" srcOrd="4" destOrd="0" presId="urn:microsoft.com/office/officeart/2005/8/layout/hierarchy6"/>
    <dgm:cxn modelId="{ECAF9D29-379A-49CF-A785-782196795F15}" type="presParOf" srcId="{31A50ECC-EC3F-41A6-8E44-632DBF45C3A0}" destId="{59B8F418-FE96-4E34-B3FD-0C8AC803EF84}" srcOrd="5" destOrd="0" presId="urn:microsoft.com/office/officeart/2005/8/layout/hierarchy6"/>
    <dgm:cxn modelId="{46A26C5A-AF49-4D25-BA6A-5BA176A2E9B8}" type="presParOf" srcId="{59B8F418-FE96-4E34-B3FD-0C8AC803EF84}" destId="{AB13A5BC-E469-41E5-A00F-22E25BAB67E1}" srcOrd="0" destOrd="0" presId="urn:microsoft.com/office/officeart/2005/8/layout/hierarchy6"/>
    <dgm:cxn modelId="{F69B6518-A7EC-4ED1-AE20-6C600FFED779}" type="presParOf" srcId="{59B8F418-FE96-4E34-B3FD-0C8AC803EF84}" destId="{7C27FE17-6155-41F9-AF1F-FE7B7E1A7476}" srcOrd="1" destOrd="0" presId="urn:microsoft.com/office/officeart/2005/8/layout/hierarchy6"/>
    <dgm:cxn modelId="{D320CDCE-63E9-4137-BDD0-732BAA2F35C8}" type="presParOf" srcId="{31A50ECC-EC3F-41A6-8E44-632DBF45C3A0}" destId="{F5B9499D-16FE-4CFF-AC2E-93FBD9AA59F2}" srcOrd="6" destOrd="0" presId="urn:microsoft.com/office/officeart/2005/8/layout/hierarchy6"/>
    <dgm:cxn modelId="{439A4C31-DBA7-426B-95A1-DBBA24901BBC}" type="presParOf" srcId="{31A50ECC-EC3F-41A6-8E44-632DBF45C3A0}" destId="{FE68EDDC-B1F3-4E9D-85A3-7F90428B9950}" srcOrd="7" destOrd="0" presId="urn:microsoft.com/office/officeart/2005/8/layout/hierarchy6"/>
    <dgm:cxn modelId="{099756DF-8806-47CB-83FE-9016CA31FC1E}" type="presParOf" srcId="{FE68EDDC-B1F3-4E9D-85A3-7F90428B9950}" destId="{BE6F79CE-8213-4FD6-B12F-6E9301277A0F}" srcOrd="0" destOrd="0" presId="urn:microsoft.com/office/officeart/2005/8/layout/hierarchy6"/>
    <dgm:cxn modelId="{CD7F761A-07CD-4A4F-8239-73EE153E3EED}" type="presParOf" srcId="{FE68EDDC-B1F3-4E9D-85A3-7F90428B9950}" destId="{C514EB2A-0553-434E-9CA9-FF7A932FBB87}" srcOrd="1" destOrd="0" presId="urn:microsoft.com/office/officeart/2005/8/layout/hierarchy6"/>
    <dgm:cxn modelId="{6CF04CDA-F845-47EE-855D-9E39F136EBFD}" type="presParOf" srcId="{31A50ECC-EC3F-41A6-8E44-632DBF45C3A0}" destId="{BA187B21-48F2-46B9-A0E1-808167F2F655}" srcOrd="8" destOrd="0" presId="urn:microsoft.com/office/officeart/2005/8/layout/hierarchy6"/>
    <dgm:cxn modelId="{0FCE5EB6-1FD6-4200-AA53-B151CAD28C89}" type="presParOf" srcId="{31A50ECC-EC3F-41A6-8E44-632DBF45C3A0}" destId="{4E9A350C-48F2-4FF7-B976-813F90A02741}" srcOrd="9" destOrd="0" presId="urn:microsoft.com/office/officeart/2005/8/layout/hierarchy6"/>
    <dgm:cxn modelId="{8E42EB94-DD0A-4C35-A054-BDB96FE2177B}" type="presParOf" srcId="{4E9A350C-48F2-4FF7-B976-813F90A02741}" destId="{75D79A86-AE65-4576-A789-50CC31996C7F}" srcOrd="0" destOrd="0" presId="urn:microsoft.com/office/officeart/2005/8/layout/hierarchy6"/>
    <dgm:cxn modelId="{E70AE837-29E2-40F5-B2F8-190E44D8222B}" type="presParOf" srcId="{4E9A350C-48F2-4FF7-B976-813F90A02741}" destId="{F642136B-D18E-48F5-B40F-716AEA62C432}" srcOrd="1" destOrd="0" presId="urn:microsoft.com/office/officeart/2005/8/layout/hierarchy6"/>
    <dgm:cxn modelId="{D294CC13-2415-4650-A6F1-03817997E9B3}" type="presParOf" srcId="{31A50ECC-EC3F-41A6-8E44-632DBF45C3A0}" destId="{C3E57F2C-DC03-4F66-B2AB-A39E8BC1CA7F}" srcOrd="10" destOrd="0" presId="urn:microsoft.com/office/officeart/2005/8/layout/hierarchy6"/>
    <dgm:cxn modelId="{664D09C6-561E-4CC6-9B02-E65FA196981D}" type="presParOf" srcId="{31A50ECC-EC3F-41A6-8E44-632DBF45C3A0}" destId="{A1DE69E1-9F08-4537-A5D8-9FA8D7F9C221}" srcOrd="11" destOrd="0" presId="urn:microsoft.com/office/officeart/2005/8/layout/hierarchy6"/>
    <dgm:cxn modelId="{171D5BF1-AD28-46E4-AFF2-9FE2DCC65336}" type="presParOf" srcId="{A1DE69E1-9F08-4537-A5D8-9FA8D7F9C221}" destId="{008BDFF8-7DDA-4066-BD7E-A6155A2FE3A2}" srcOrd="0" destOrd="0" presId="urn:microsoft.com/office/officeart/2005/8/layout/hierarchy6"/>
    <dgm:cxn modelId="{23048E7D-967F-49DA-9688-BBAFC09770B2}" type="presParOf" srcId="{A1DE69E1-9F08-4537-A5D8-9FA8D7F9C221}" destId="{3A4CB7F7-6FCE-4EB8-B378-96B5390F7DCF}" srcOrd="1" destOrd="0" presId="urn:microsoft.com/office/officeart/2005/8/layout/hierarchy6"/>
    <dgm:cxn modelId="{EA3569A6-AAC5-426A-88EE-70750B498204}" type="presParOf" srcId="{3A4CB7F7-6FCE-4EB8-B378-96B5390F7DCF}" destId="{AE097ADD-BAEE-4DBF-A86B-15F209639391}" srcOrd="0" destOrd="0" presId="urn:microsoft.com/office/officeart/2005/8/layout/hierarchy6"/>
    <dgm:cxn modelId="{D3C91C0A-B3B1-41D0-A33B-BC50294AEE22}" type="presParOf" srcId="{3A4CB7F7-6FCE-4EB8-B378-96B5390F7DCF}" destId="{B6F5ABF2-50E6-4158-9247-76436A39740F}" srcOrd="1" destOrd="0" presId="urn:microsoft.com/office/officeart/2005/8/layout/hierarchy6"/>
    <dgm:cxn modelId="{7157B4E2-1E63-49BB-BFE7-04E3D9F17C16}" type="presParOf" srcId="{B6F5ABF2-50E6-4158-9247-76436A39740F}" destId="{2168B89B-F3EB-453A-BB66-8990CBC9B5EC}" srcOrd="0" destOrd="0" presId="urn:microsoft.com/office/officeart/2005/8/layout/hierarchy6"/>
    <dgm:cxn modelId="{A80FB398-D8DF-4338-A51A-D915CAB0D757}" type="presParOf" srcId="{B6F5ABF2-50E6-4158-9247-76436A39740F}" destId="{CE6786E0-61FC-40AA-85C7-C4E50E28B21C}" srcOrd="1" destOrd="0" presId="urn:microsoft.com/office/officeart/2005/8/layout/hierarchy6"/>
    <dgm:cxn modelId="{F15C8A62-3DDD-4A8E-891B-3E0A3B8E53D3}" type="presParOf" srcId="{3A4CB7F7-6FCE-4EB8-B378-96B5390F7DCF}" destId="{2CFB3508-C619-42CB-9F97-F9E7BB82D4F3}" srcOrd="2" destOrd="0" presId="urn:microsoft.com/office/officeart/2005/8/layout/hierarchy6"/>
    <dgm:cxn modelId="{5EC992F4-9D81-4B20-830F-D5C7FFAA4F6E}" type="presParOf" srcId="{3A4CB7F7-6FCE-4EB8-B378-96B5390F7DCF}" destId="{B20FB840-6E8C-4991-BE59-8C3F2536D076}" srcOrd="3" destOrd="0" presId="urn:microsoft.com/office/officeart/2005/8/layout/hierarchy6"/>
    <dgm:cxn modelId="{079828D5-14CC-4CC1-9D3D-CCAFBA81DF8E}" type="presParOf" srcId="{B20FB840-6E8C-4991-BE59-8C3F2536D076}" destId="{C8BF054D-3F6A-4201-8C0F-B6F0C8F023FA}" srcOrd="0" destOrd="0" presId="urn:microsoft.com/office/officeart/2005/8/layout/hierarchy6"/>
    <dgm:cxn modelId="{1FC3E0BA-0022-4508-93E6-0D2A48E6126C}" type="presParOf" srcId="{B20FB840-6E8C-4991-BE59-8C3F2536D076}" destId="{0832FA0D-904A-4EE7-98BE-6EB8000CBA0C}" srcOrd="1" destOrd="0" presId="urn:microsoft.com/office/officeart/2005/8/layout/hierarchy6"/>
    <dgm:cxn modelId="{1AD3946F-43B8-4A3B-B125-D6B9860DAFEC}" type="presParOf" srcId="{31A50ECC-EC3F-41A6-8E44-632DBF45C3A0}" destId="{1FA2AD47-4F7E-4891-B7AD-AE76CA7AA9FB}" srcOrd="12" destOrd="0" presId="urn:microsoft.com/office/officeart/2005/8/layout/hierarchy6"/>
    <dgm:cxn modelId="{CE33845F-DABD-4C1D-95A1-24DF7084E875}" type="presParOf" srcId="{31A50ECC-EC3F-41A6-8E44-632DBF45C3A0}" destId="{0D368BDE-C1FC-4B21-B9E6-354E869DD27F}" srcOrd="13" destOrd="0" presId="urn:microsoft.com/office/officeart/2005/8/layout/hierarchy6"/>
    <dgm:cxn modelId="{973CF3D0-2F2B-424E-998B-F769E985B656}" type="presParOf" srcId="{0D368BDE-C1FC-4B21-B9E6-354E869DD27F}" destId="{3722F42C-8BBC-44F9-8212-89D3EAE01B07}" srcOrd="0" destOrd="0" presId="urn:microsoft.com/office/officeart/2005/8/layout/hierarchy6"/>
    <dgm:cxn modelId="{AB645E25-9FF8-4BDA-B633-A06DC5E3BDE3}" type="presParOf" srcId="{0D368BDE-C1FC-4B21-B9E6-354E869DD27F}" destId="{CDEBC8BB-B973-4681-B1AD-74F201F7074E}" srcOrd="1" destOrd="0" presId="urn:microsoft.com/office/officeart/2005/8/layout/hierarchy6"/>
    <dgm:cxn modelId="{7CE3B7F5-4FE3-44EE-98A2-3887B2C36858}" type="presParOf" srcId="{31A50ECC-EC3F-41A6-8E44-632DBF45C3A0}" destId="{FF569B17-097B-4C98-931C-5916DC2C6732}" srcOrd="14" destOrd="0" presId="urn:microsoft.com/office/officeart/2005/8/layout/hierarchy6"/>
    <dgm:cxn modelId="{72404F21-AB6C-4FF1-BB5E-DE4192B8E4C9}" type="presParOf" srcId="{31A50ECC-EC3F-41A6-8E44-632DBF45C3A0}" destId="{779A242B-DCFC-425E-B49F-15C4F77F51E0}" srcOrd="15" destOrd="0" presId="urn:microsoft.com/office/officeart/2005/8/layout/hierarchy6"/>
    <dgm:cxn modelId="{2DEEA101-B174-4B85-AE08-F8653BF67B22}" type="presParOf" srcId="{779A242B-DCFC-425E-B49F-15C4F77F51E0}" destId="{3183ABC4-DC44-493F-890F-6A3198FB253A}" srcOrd="0" destOrd="0" presId="urn:microsoft.com/office/officeart/2005/8/layout/hierarchy6"/>
    <dgm:cxn modelId="{EA7403CB-0328-44B3-A45E-8F8EDADA3710}" type="presParOf" srcId="{779A242B-DCFC-425E-B49F-15C4F77F51E0}" destId="{D13D01B3-78AB-499B-A1A7-69267393DE04}" srcOrd="1" destOrd="0" presId="urn:microsoft.com/office/officeart/2005/8/layout/hierarchy6"/>
    <dgm:cxn modelId="{4866516F-733A-450F-8D65-8CFD6A879543}" type="presParOf" srcId="{EA028BAB-92D9-4AA2-A18F-7D90113B9D41}" destId="{18DA5698-8C40-410D-B230-A9789A6EFB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3C362-FDA0-420E-9E2E-E922E4D7E853}">
      <dsp:nvSpPr>
        <dsp:cNvPr id="0" name=""/>
        <dsp:cNvSpPr/>
      </dsp:nvSpPr>
      <dsp:spPr>
        <a:xfrm>
          <a:off x="3707438" y="698396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Superior Court Judge</a:t>
          </a:r>
          <a:endParaRPr lang="en-US" sz="900" kern="1200" dirty="0"/>
        </a:p>
      </dsp:txBody>
      <dsp:txXfrm>
        <a:off x="3723346" y="714304"/>
        <a:ext cx="782906" cy="511332"/>
      </dsp:txXfrm>
    </dsp:sp>
    <dsp:sp modelId="{9202C629-5C7E-43AC-BE8F-D95BE0BAE4CC}">
      <dsp:nvSpPr>
        <dsp:cNvPr id="0" name=""/>
        <dsp:cNvSpPr/>
      </dsp:nvSpPr>
      <dsp:spPr>
        <a:xfrm>
          <a:off x="4069079" y="1241544"/>
          <a:ext cx="91440" cy="217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25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FE6F6-4EB9-4B94-9CF3-7071570DAE23}">
      <dsp:nvSpPr>
        <dsp:cNvPr id="0" name=""/>
        <dsp:cNvSpPr/>
      </dsp:nvSpPr>
      <dsp:spPr>
        <a:xfrm>
          <a:off x="3707438" y="1458803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Coordinator</a:t>
          </a:r>
          <a:endParaRPr lang="en-US" sz="900" kern="1200" dirty="0"/>
        </a:p>
      </dsp:txBody>
      <dsp:txXfrm>
        <a:off x="3723346" y="1474711"/>
        <a:ext cx="782906" cy="511332"/>
      </dsp:txXfrm>
    </dsp:sp>
    <dsp:sp modelId="{A7D83D3E-5255-4F48-957B-C6F33A154C53}">
      <dsp:nvSpPr>
        <dsp:cNvPr id="0" name=""/>
        <dsp:cNvSpPr/>
      </dsp:nvSpPr>
      <dsp:spPr>
        <a:xfrm>
          <a:off x="407813" y="2001951"/>
          <a:ext cx="3706986" cy="217259"/>
        </a:xfrm>
        <a:custGeom>
          <a:avLst/>
          <a:gdLst/>
          <a:ahLst/>
          <a:cxnLst/>
          <a:rect l="0" t="0" r="0" b="0"/>
          <a:pathLst>
            <a:path>
              <a:moveTo>
                <a:pt x="3706986" y="0"/>
              </a:moveTo>
              <a:lnTo>
                <a:pt x="3706986" y="108629"/>
              </a:lnTo>
              <a:lnTo>
                <a:pt x="0" y="108629"/>
              </a:lnTo>
              <a:lnTo>
                <a:pt x="0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8D545-CA64-424D-A36F-3F2DE5A36CF2}">
      <dsp:nvSpPr>
        <dsp:cNvPr id="0" name=""/>
        <dsp:cNvSpPr/>
      </dsp:nvSpPr>
      <dsp:spPr>
        <a:xfrm>
          <a:off x="452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Case Manager,</a:t>
          </a:r>
          <a:endParaRPr lang="en-US" sz="900" kern="1200" dirty="0"/>
        </a:p>
      </dsp:txBody>
      <dsp:txXfrm>
        <a:off x="16360" y="2235119"/>
        <a:ext cx="782906" cy="511332"/>
      </dsp:txXfrm>
    </dsp:sp>
    <dsp:sp modelId="{6B5FA452-3528-4CCF-8239-8E4553FEE4E1}">
      <dsp:nvSpPr>
        <dsp:cNvPr id="0" name=""/>
        <dsp:cNvSpPr/>
      </dsp:nvSpPr>
      <dsp:spPr>
        <a:xfrm>
          <a:off x="1466952" y="2001951"/>
          <a:ext cx="2647847" cy="217259"/>
        </a:xfrm>
        <a:custGeom>
          <a:avLst/>
          <a:gdLst/>
          <a:ahLst/>
          <a:cxnLst/>
          <a:rect l="0" t="0" r="0" b="0"/>
          <a:pathLst>
            <a:path>
              <a:moveTo>
                <a:pt x="2647847" y="0"/>
              </a:moveTo>
              <a:lnTo>
                <a:pt x="2647847" y="108629"/>
              </a:lnTo>
              <a:lnTo>
                <a:pt x="0" y="108629"/>
              </a:lnTo>
              <a:lnTo>
                <a:pt x="0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EDED2-0AE6-42EF-8CEB-A0A756D118F1}">
      <dsp:nvSpPr>
        <dsp:cNvPr id="0" name=""/>
        <dsp:cNvSpPr/>
      </dsp:nvSpPr>
      <dsp:spPr>
        <a:xfrm>
          <a:off x="1059591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Treatment Coordinator</a:t>
          </a:r>
          <a:endParaRPr lang="en-US" sz="900" kern="1200" dirty="0"/>
        </a:p>
      </dsp:txBody>
      <dsp:txXfrm>
        <a:off x="1075499" y="2235119"/>
        <a:ext cx="782906" cy="511332"/>
      </dsp:txXfrm>
    </dsp:sp>
    <dsp:sp modelId="{A28DCE0D-B42F-47F3-AFB9-A0974C03CF82}">
      <dsp:nvSpPr>
        <dsp:cNvPr id="0" name=""/>
        <dsp:cNvSpPr/>
      </dsp:nvSpPr>
      <dsp:spPr>
        <a:xfrm>
          <a:off x="937382" y="2762359"/>
          <a:ext cx="529569" cy="217259"/>
        </a:xfrm>
        <a:custGeom>
          <a:avLst/>
          <a:gdLst/>
          <a:ahLst/>
          <a:cxnLst/>
          <a:rect l="0" t="0" r="0" b="0"/>
          <a:pathLst>
            <a:path>
              <a:moveTo>
                <a:pt x="529569" y="0"/>
              </a:moveTo>
              <a:lnTo>
                <a:pt x="529569" y="108629"/>
              </a:lnTo>
              <a:lnTo>
                <a:pt x="0" y="108629"/>
              </a:lnTo>
              <a:lnTo>
                <a:pt x="0" y="21725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0261C-BD11-4BCC-B19E-3BA291292073}">
      <dsp:nvSpPr>
        <dsp:cNvPr id="0" name=""/>
        <dsp:cNvSpPr/>
      </dsp:nvSpPr>
      <dsp:spPr>
        <a:xfrm>
          <a:off x="530021" y="297961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Tx</a:t>
          </a:r>
          <a:r>
            <a:rPr lang="en-US" sz="900" kern="1200" dirty="0" smtClean="0"/>
            <a:t> Case Manager</a:t>
          </a:r>
          <a:endParaRPr lang="en-US" sz="900" kern="1200" dirty="0"/>
        </a:p>
      </dsp:txBody>
      <dsp:txXfrm>
        <a:off x="545929" y="2995526"/>
        <a:ext cx="782906" cy="511332"/>
      </dsp:txXfrm>
    </dsp:sp>
    <dsp:sp modelId="{FB343D42-4171-4903-9860-A5DDB030B4BB}">
      <dsp:nvSpPr>
        <dsp:cNvPr id="0" name=""/>
        <dsp:cNvSpPr/>
      </dsp:nvSpPr>
      <dsp:spPr>
        <a:xfrm>
          <a:off x="1466952" y="2762359"/>
          <a:ext cx="529569" cy="21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"/>
              </a:lnTo>
              <a:lnTo>
                <a:pt x="529569" y="108629"/>
              </a:lnTo>
              <a:lnTo>
                <a:pt x="529569" y="21725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498B5-857A-40E6-8689-A86D6918BD5B}">
      <dsp:nvSpPr>
        <dsp:cNvPr id="0" name=""/>
        <dsp:cNvSpPr/>
      </dsp:nvSpPr>
      <dsp:spPr>
        <a:xfrm>
          <a:off x="1589160" y="297961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Treatment</a:t>
          </a:r>
        </a:p>
      </dsp:txBody>
      <dsp:txXfrm>
        <a:off x="1605068" y="2995526"/>
        <a:ext cx="782906" cy="511332"/>
      </dsp:txXfrm>
    </dsp:sp>
    <dsp:sp modelId="{78B4D058-8992-45DC-9467-1548D62DAFE5}">
      <dsp:nvSpPr>
        <dsp:cNvPr id="0" name=""/>
        <dsp:cNvSpPr/>
      </dsp:nvSpPr>
      <dsp:spPr>
        <a:xfrm>
          <a:off x="2555576" y="2001951"/>
          <a:ext cx="1559223" cy="207846"/>
        </a:xfrm>
        <a:custGeom>
          <a:avLst/>
          <a:gdLst/>
          <a:ahLst/>
          <a:cxnLst/>
          <a:rect l="0" t="0" r="0" b="0"/>
          <a:pathLst>
            <a:path>
              <a:moveTo>
                <a:pt x="1559223" y="0"/>
              </a:moveTo>
              <a:lnTo>
                <a:pt x="1559223" y="103923"/>
              </a:lnTo>
              <a:lnTo>
                <a:pt x="0" y="103923"/>
              </a:lnTo>
              <a:lnTo>
                <a:pt x="0" y="207846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3A5BC-E469-41E5-A00F-22E25BAB67E1}">
      <dsp:nvSpPr>
        <dsp:cNvPr id="0" name=""/>
        <dsp:cNvSpPr/>
      </dsp:nvSpPr>
      <dsp:spPr>
        <a:xfrm>
          <a:off x="2148215" y="220979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Public Defender</a:t>
          </a:r>
        </a:p>
      </dsp:txBody>
      <dsp:txXfrm>
        <a:off x="2164123" y="2225706"/>
        <a:ext cx="782906" cy="511332"/>
      </dsp:txXfrm>
    </dsp:sp>
    <dsp:sp modelId="{F5B9499D-16FE-4CFF-AC2E-93FBD9AA59F2}">
      <dsp:nvSpPr>
        <dsp:cNvPr id="0" name=""/>
        <dsp:cNvSpPr/>
      </dsp:nvSpPr>
      <dsp:spPr>
        <a:xfrm>
          <a:off x="3585230" y="2001951"/>
          <a:ext cx="529569" cy="217259"/>
        </a:xfrm>
        <a:custGeom>
          <a:avLst/>
          <a:gdLst/>
          <a:ahLst/>
          <a:cxnLst/>
          <a:rect l="0" t="0" r="0" b="0"/>
          <a:pathLst>
            <a:path>
              <a:moveTo>
                <a:pt x="529569" y="0"/>
              </a:moveTo>
              <a:lnTo>
                <a:pt x="529569" y="108629"/>
              </a:lnTo>
              <a:lnTo>
                <a:pt x="0" y="108629"/>
              </a:lnTo>
              <a:lnTo>
                <a:pt x="0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79CE-8213-4FD6-B12F-6E9301277A0F}">
      <dsp:nvSpPr>
        <dsp:cNvPr id="0" name=""/>
        <dsp:cNvSpPr/>
      </dsp:nvSpPr>
      <dsp:spPr>
        <a:xfrm>
          <a:off x="3177869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Prosecutor</a:t>
          </a:r>
          <a:endParaRPr lang="en-US" sz="900" kern="1200" dirty="0"/>
        </a:p>
      </dsp:txBody>
      <dsp:txXfrm>
        <a:off x="3193777" y="2235119"/>
        <a:ext cx="782906" cy="511332"/>
      </dsp:txXfrm>
    </dsp:sp>
    <dsp:sp modelId="{BA187B21-48F2-46B9-A0E1-808167F2F655}">
      <dsp:nvSpPr>
        <dsp:cNvPr id="0" name=""/>
        <dsp:cNvSpPr/>
      </dsp:nvSpPr>
      <dsp:spPr>
        <a:xfrm>
          <a:off x="4114800" y="2001951"/>
          <a:ext cx="529569" cy="21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"/>
              </a:lnTo>
              <a:lnTo>
                <a:pt x="529569" y="108629"/>
              </a:lnTo>
              <a:lnTo>
                <a:pt x="529569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79A86-AE65-4576-A789-50CC31996C7F}">
      <dsp:nvSpPr>
        <dsp:cNvPr id="0" name=""/>
        <dsp:cNvSpPr/>
      </dsp:nvSpPr>
      <dsp:spPr>
        <a:xfrm>
          <a:off x="4237008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Lab Technician</a:t>
          </a:r>
          <a:endParaRPr lang="en-US" sz="900" kern="1200" dirty="0"/>
        </a:p>
      </dsp:txBody>
      <dsp:txXfrm>
        <a:off x="4252916" y="2235119"/>
        <a:ext cx="782906" cy="511332"/>
      </dsp:txXfrm>
    </dsp:sp>
    <dsp:sp modelId="{C3E57F2C-DC03-4F66-B2AB-A39E8BC1CA7F}">
      <dsp:nvSpPr>
        <dsp:cNvPr id="0" name=""/>
        <dsp:cNvSpPr/>
      </dsp:nvSpPr>
      <dsp:spPr>
        <a:xfrm>
          <a:off x="4114800" y="2001951"/>
          <a:ext cx="1626560" cy="207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23"/>
              </a:lnTo>
              <a:lnTo>
                <a:pt x="1626560" y="103923"/>
              </a:lnTo>
              <a:lnTo>
                <a:pt x="1626560" y="207846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BDFF8-7DDA-4066-BD7E-A6155A2FE3A2}">
      <dsp:nvSpPr>
        <dsp:cNvPr id="0" name=""/>
        <dsp:cNvSpPr/>
      </dsp:nvSpPr>
      <dsp:spPr>
        <a:xfrm>
          <a:off x="5333999" y="220979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Law Enforcement</a:t>
          </a:r>
          <a:endParaRPr lang="en-US" sz="900" kern="1200" dirty="0"/>
        </a:p>
      </dsp:txBody>
      <dsp:txXfrm>
        <a:off x="5349907" y="2225706"/>
        <a:ext cx="782906" cy="511332"/>
      </dsp:txXfrm>
    </dsp:sp>
    <dsp:sp modelId="{AE097ADD-BAEE-4DBF-A86B-15F209639391}">
      <dsp:nvSpPr>
        <dsp:cNvPr id="0" name=""/>
        <dsp:cNvSpPr/>
      </dsp:nvSpPr>
      <dsp:spPr>
        <a:xfrm>
          <a:off x="5173939" y="2752946"/>
          <a:ext cx="567421" cy="226672"/>
        </a:xfrm>
        <a:custGeom>
          <a:avLst/>
          <a:gdLst/>
          <a:ahLst/>
          <a:cxnLst/>
          <a:rect l="0" t="0" r="0" b="0"/>
          <a:pathLst>
            <a:path>
              <a:moveTo>
                <a:pt x="567421" y="0"/>
              </a:moveTo>
              <a:lnTo>
                <a:pt x="567421" y="113336"/>
              </a:lnTo>
              <a:lnTo>
                <a:pt x="0" y="113336"/>
              </a:lnTo>
              <a:lnTo>
                <a:pt x="0" y="22667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B89B-F3EB-453A-BB66-8990CBC9B5EC}">
      <dsp:nvSpPr>
        <dsp:cNvPr id="0" name=""/>
        <dsp:cNvSpPr/>
      </dsp:nvSpPr>
      <dsp:spPr>
        <a:xfrm>
          <a:off x="4766577" y="297961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Surveillance 1</a:t>
          </a:r>
          <a:endParaRPr lang="en-US" sz="900" kern="1200" dirty="0"/>
        </a:p>
      </dsp:txBody>
      <dsp:txXfrm>
        <a:off x="4782485" y="2995526"/>
        <a:ext cx="782906" cy="511332"/>
      </dsp:txXfrm>
    </dsp:sp>
    <dsp:sp modelId="{2CFB3508-C619-42CB-9F97-F9E7BB82D4F3}">
      <dsp:nvSpPr>
        <dsp:cNvPr id="0" name=""/>
        <dsp:cNvSpPr/>
      </dsp:nvSpPr>
      <dsp:spPr>
        <a:xfrm>
          <a:off x="5741360" y="2752946"/>
          <a:ext cx="491717" cy="226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36"/>
              </a:lnTo>
              <a:lnTo>
                <a:pt x="491717" y="113336"/>
              </a:lnTo>
              <a:lnTo>
                <a:pt x="491717" y="22667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F054D-3F6A-4201-8C0F-B6F0C8F023FA}">
      <dsp:nvSpPr>
        <dsp:cNvPr id="0" name=""/>
        <dsp:cNvSpPr/>
      </dsp:nvSpPr>
      <dsp:spPr>
        <a:xfrm>
          <a:off x="5825716" y="2979618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Surveillance</a:t>
          </a:r>
          <a:endParaRPr lang="en-US" sz="900" kern="1200" dirty="0"/>
        </a:p>
      </dsp:txBody>
      <dsp:txXfrm>
        <a:off x="5841624" y="2995526"/>
        <a:ext cx="782906" cy="511332"/>
      </dsp:txXfrm>
    </dsp:sp>
    <dsp:sp modelId="{1FA2AD47-4F7E-4891-B7AD-AE76CA7AA9FB}">
      <dsp:nvSpPr>
        <dsp:cNvPr id="0" name=""/>
        <dsp:cNvSpPr/>
      </dsp:nvSpPr>
      <dsp:spPr>
        <a:xfrm>
          <a:off x="4114800" y="2001951"/>
          <a:ext cx="2647847" cy="21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"/>
              </a:lnTo>
              <a:lnTo>
                <a:pt x="2647847" y="108629"/>
              </a:lnTo>
              <a:lnTo>
                <a:pt x="2647847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2F42C-8BBC-44F9-8212-89D3EAE01B07}">
      <dsp:nvSpPr>
        <dsp:cNvPr id="0" name=""/>
        <dsp:cNvSpPr/>
      </dsp:nvSpPr>
      <dsp:spPr>
        <a:xfrm>
          <a:off x="6355286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Probation</a:t>
          </a:r>
        </a:p>
      </dsp:txBody>
      <dsp:txXfrm>
        <a:off x="6371194" y="2235119"/>
        <a:ext cx="782906" cy="511332"/>
      </dsp:txXfrm>
    </dsp:sp>
    <dsp:sp modelId="{FF569B17-097B-4C98-931C-5916DC2C6732}">
      <dsp:nvSpPr>
        <dsp:cNvPr id="0" name=""/>
        <dsp:cNvSpPr/>
      </dsp:nvSpPr>
      <dsp:spPr>
        <a:xfrm>
          <a:off x="4114800" y="2001951"/>
          <a:ext cx="3706986" cy="21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"/>
              </a:lnTo>
              <a:lnTo>
                <a:pt x="3706986" y="108629"/>
              </a:lnTo>
              <a:lnTo>
                <a:pt x="3706986" y="2172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3ABC4-DC44-493F-890F-6A3198FB253A}">
      <dsp:nvSpPr>
        <dsp:cNvPr id="0" name=""/>
        <dsp:cNvSpPr/>
      </dsp:nvSpPr>
      <dsp:spPr>
        <a:xfrm>
          <a:off x="7414425" y="2219211"/>
          <a:ext cx="814722" cy="5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</a:t>
          </a:r>
          <a:endParaRPr lang="en-US" sz="900" kern="1200" dirty="0"/>
        </a:p>
      </dsp:txBody>
      <dsp:txXfrm>
        <a:off x="7430333" y="2235119"/>
        <a:ext cx="782906" cy="511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6C784B-BA37-44E9-9C25-0F718466F7C7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C09DA1-6E1B-412C-9337-EC91CE78F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445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00B43-AAA3-4E28-8350-2A8DFADC7DAF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6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0041-F49B-4F87-8EB4-7CA8C5F21C84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96827-348E-4067-B912-467D51D34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D392E-279B-4CC3-9769-285395B63B3F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AD514-0524-46C7-B6AF-B44D1DCE5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20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8E81-4062-4B88-962A-66AC4A11FC5E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BEBEE-6A8A-46E5-AB01-B30102DFA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99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77DD-67C1-4F6E-852E-B7D7AA1A52D7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4B4A4-9E78-421D-B881-E9F60FB34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0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04EC9-CD5D-4B29-8667-FA0036E04F95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9B491-CF89-4A27-883A-342437243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80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7861-9991-4A14-8BEB-23C0B1BD71BE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4B774-1A54-4E77-8938-1AB71DE02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74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8129-C65E-4D8B-9E5D-4AB78266B6FD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5FBF2-10DF-4E60-AE73-769C03CE8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91EA-CD3B-4443-8694-E8FCD7F0EE94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56CD5-1780-430C-8501-528836C0B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75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8373-DA18-4EA6-BB9F-D45FC39012DF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E953-1F11-4E25-81BA-8D1BE5B7A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2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C3AB-3D4B-4B7D-A57D-817C28FA4C04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D3D52-DA77-41BB-AA11-F09580E36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14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3FB2-B158-4321-94C6-0C3D0E67F7BC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F71B2-606A-4A31-938C-3EDE3C118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41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BE5FC2-088E-48AC-A469-E4A217DE0EC9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nstantia" panose="02030602050306030303" pitchFamily="18" charset="0"/>
              </a:defRPr>
            </a:lvl1pPr>
          </a:lstStyle>
          <a:p>
            <a:fld id="{F418423B-D695-41F6-A225-00DC123D87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Georgia Accountability Court</a:t>
            </a:r>
            <a:br>
              <a:rPr lang="en-US" dirty="0" smtClean="0"/>
            </a:br>
            <a:r>
              <a:rPr lang="en-US" sz="1800" dirty="0" smtClean="0"/>
              <a:t>(Please list your Court Type </a:t>
            </a:r>
            <a:r>
              <a:rPr lang="en-US" sz="1800" dirty="0" smtClean="0"/>
              <a:t>Here</a:t>
            </a:r>
            <a:r>
              <a:rPr lang="en-US" sz="1800" dirty="0"/>
              <a:t>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1800" dirty="0" smtClean="0"/>
              <a:t>Accountability Court Name</a:t>
            </a:r>
            <a:endParaRPr lang="en-US" sz="31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334000"/>
            <a:ext cx="2971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For each position list: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n-lt"/>
                <a:cs typeface="+mn-cs"/>
              </a:rPr>
              <a:t>Title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n-lt"/>
                <a:cs typeface="+mn-cs"/>
              </a:rPr>
              <a:t>Name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n-lt"/>
                <a:cs typeface="+mn-cs"/>
              </a:rPr>
              <a:t>% of time, in that position, based on a 40 hour work week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n-lt"/>
                <a:cs typeface="+mn-cs"/>
              </a:rPr>
              <a:t>How paid (county, grant, etc.)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08548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TS010085481</Template>
  <TotalTime>0</TotalTime>
  <Words>60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TS010085481</vt:lpstr>
      <vt:lpstr>Georgia Accountability Court (Please list your Court Type Here) Accountability Court Name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2015-01-13T21:07:03Z</dcterms:created>
  <dcterms:modified xsi:type="dcterms:W3CDTF">2017-02-13T20:04:47Z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